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4" r:id="rId5"/>
    <p:sldId id="277" r:id="rId6"/>
    <p:sldId id="259" r:id="rId7"/>
    <p:sldId id="289" r:id="rId8"/>
    <p:sldId id="288" r:id="rId9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750"/>
    <a:srgbClr val="DC9F2A"/>
    <a:srgbClr val="E4A622"/>
    <a:srgbClr val="227B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950" y="-930"/>
      </p:cViewPr>
      <p:guideLst>
        <p:guide orient="horz" pos="175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gs" Target="tags/tag107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5451C-C02D-48F0-89AE-FB6FB2A477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57DF0-092F-4563-98F8-0F330F69EF72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18.xml"/><Relationship Id="rId2" Type="http://schemas.openxmlformats.org/officeDocument/2006/relationships/tags" Target="../tags/tag2.xml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45.xml"/><Relationship Id="rId26" Type="http://schemas.openxmlformats.org/officeDocument/2006/relationships/tags" Target="../tags/tag44.xml"/><Relationship Id="rId25" Type="http://schemas.openxmlformats.org/officeDocument/2006/relationships/tags" Target="../tags/tag43.xml"/><Relationship Id="rId24" Type="http://schemas.openxmlformats.org/officeDocument/2006/relationships/tags" Target="../tags/tag42.xml"/><Relationship Id="rId23" Type="http://schemas.openxmlformats.org/officeDocument/2006/relationships/tags" Target="../tags/tag41.xml"/><Relationship Id="rId22" Type="http://schemas.openxmlformats.org/officeDocument/2006/relationships/tags" Target="../tags/tag40.xml"/><Relationship Id="rId21" Type="http://schemas.openxmlformats.org/officeDocument/2006/relationships/tags" Target="../tags/tag39.xml"/><Relationship Id="rId20" Type="http://schemas.openxmlformats.org/officeDocument/2006/relationships/tags" Target="../tags/tag38.xml"/><Relationship Id="rId2" Type="http://schemas.openxmlformats.org/officeDocument/2006/relationships/tags" Target="../tags/tag20.xml"/><Relationship Id="rId19" Type="http://schemas.openxmlformats.org/officeDocument/2006/relationships/tags" Target="../tags/tag37.xml"/><Relationship Id="rId18" Type="http://schemas.openxmlformats.org/officeDocument/2006/relationships/tags" Target="../tags/tag36.xml"/><Relationship Id="rId17" Type="http://schemas.openxmlformats.org/officeDocument/2006/relationships/tags" Target="../tags/tag35.xml"/><Relationship Id="rId16" Type="http://schemas.openxmlformats.org/officeDocument/2006/relationships/tags" Target="../tags/tag34.xml"/><Relationship Id="rId15" Type="http://schemas.openxmlformats.org/officeDocument/2006/relationships/tags" Target="../tags/tag33.xml"/><Relationship Id="rId14" Type="http://schemas.openxmlformats.org/officeDocument/2006/relationships/tags" Target="../tags/tag32.xml"/><Relationship Id="rId13" Type="http://schemas.openxmlformats.org/officeDocument/2006/relationships/tags" Target="../tags/tag31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tags" Target="../tags/tag1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48.xml"/><Relationship Id="rId29" Type="http://schemas.openxmlformats.org/officeDocument/2006/relationships/tags" Target="../tags/tag74.xml"/><Relationship Id="rId28" Type="http://schemas.openxmlformats.org/officeDocument/2006/relationships/tags" Target="../tags/tag73.xml"/><Relationship Id="rId27" Type="http://schemas.openxmlformats.org/officeDocument/2006/relationships/tags" Target="../tags/tag72.xml"/><Relationship Id="rId26" Type="http://schemas.openxmlformats.org/officeDocument/2006/relationships/tags" Target="../tags/tag71.xml"/><Relationship Id="rId25" Type="http://schemas.openxmlformats.org/officeDocument/2006/relationships/tags" Target="../tags/tag70.xml"/><Relationship Id="rId24" Type="http://schemas.openxmlformats.org/officeDocument/2006/relationships/tags" Target="../tags/tag69.xml"/><Relationship Id="rId23" Type="http://schemas.openxmlformats.org/officeDocument/2006/relationships/tags" Target="../tags/tag68.xml"/><Relationship Id="rId22" Type="http://schemas.openxmlformats.org/officeDocument/2006/relationships/tags" Target="../tags/tag67.xml"/><Relationship Id="rId21" Type="http://schemas.openxmlformats.org/officeDocument/2006/relationships/tags" Target="../tags/tag66.xml"/><Relationship Id="rId20" Type="http://schemas.openxmlformats.org/officeDocument/2006/relationships/tags" Target="../tags/tag65.xml"/><Relationship Id="rId2" Type="http://schemas.openxmlformats.org/officeDocument/2006/relationships/tags" Target="../tags/tag47.xml"/><Relationship Id="rId19" Type="http://schemas.openxmlformats.org/officeDocument/2006/relationships/tags" Target="../tags/tag64.xml"/><Relationship Id="rId18" Type="http://schemas.openxmlformats.org/officeDocument/2006/relationships/tags" Target="../tags/tag63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tags" Target="../tags/tag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tags" Target="../tags/tag82.xml"/><Relationship Id="rId7" Type="http://schemas.openxmlformats.org/officeDocument/2006/relationships/tags" Target="../tags/tag81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88.xml"/><Relationship Id="rId13" Type="http://schemas.openxmlformats.org/officeDocument/2006/relationships/tags" Target="../tags/tag87.xml"/><Relationship Id="rId12" Type="http://schemas.openxmlformats.org/officeDocument/2006/relationships/tags" Target="../tags/tag86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tags" Target="../tags/tag7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tags" Target="../tags/tag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orient="vert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</p:pic>
      <p:sp>
        <p:nvSpPr>
          <p:cNvPr id="5" name="矩形 60"/>
          <p:cNvSpPr/>
          <p:nvPr/>
        </p:nvSpPr>
        <p:spPr>
          <a:xfrm>
            <a:off x="1122680" y="1950720"/>
            <a:ext cx="10479405" cy="166179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+mn-lt"/>
                <a:ea typeface="仿宋_GB2312" panose="02010609030101010101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5pPr>
          </a:lstStyle>
          <a:p>
            <a:pPr marL="0" indent="0" algn="ctr">
              <a:buNone/>
            </a:pPr>
            <a:r>
              <a:rPr lang="zh-CN" altLang="en-US" sz="54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鄂托克前旗本级投资建设公共租赁住房管理实施细则政策解读</a:t>
            </a:r>
            <a:endParaRPr lang="zh-CN" altLang="en-US" sz="54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03855" y="3894455"/>
            <a:ext cx="638365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鄂托克前旗住房保障综合服务中心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extBox 60"/>
          <p:cNvSpPr txBox="1"/>
          <p:nvPr/>
        </p:nvSpPr>
        <p:spPr>
          <a:xfrm>
            <a:off x="2606614" y="3309807"/>
            <a:ext cx="309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5432" y="207407"/>
            <a:ext cx="288988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4000" b="1" spc="300" dirty="0">
                <a:solidFill>
                  <a:schemeClr val="accent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2024</a:t>
            </a:r>
            <a:r>
              <a:rPr lang="zh-CN" altLang="en-US" sz="4000" b="1" spc="300" dirty="0">
                <a:solidFill>
                  <a:schemeClr val="accent1"/>
                </a:solidFill>
                <a:latin typeface="Agency FB" panose="020B0503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年最新</a:t>
            </a:r>
            <a:endParaRPr lang="zh-CN" altLang="en-US" sz="4000" b="1" spc="300" dirty="0">
              <a:solidFill>
                <a:schemeClr val="accent1"/>
              </a:solidFill>
              <a:latin typeface="Agency FB" panose="020B0503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99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99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Others_1"/>
          <p:cNvSpPr txBox="1"/>
          <p:nvPr>
            <p:custDataLst>
              <p:tags r:id="rId1"/>
            </p:custDataLst>
          </p:nvPr>
        </p:nvSpPr>
        <p:spPr>
          <a:xfrm>
            <a:off x="1475835" y="1129358"/>
            <a:ext cx="2917408" cy="123065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7995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  <a:endParaRPr lang="zh-CN" altLang="en-US" sz="7995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MH_Others_2"/>
          <p:cNvSpPr txBox="1"/>
          <p:nvPr>
            <p:custDataLst>
              <p:tags r:id="rId2"/>
            </p:custDataLst>
          </p:nvPr>
        </p:nvSpPr>
        <p:spPr>
          <a:xfrm>
            <a:off x="1370997" y="2333136"/>
            <a:ext cx="3127084" cy="4921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CONTENTS</a:t>
            </a:r>
            <a:endParaRPr lang="zh-CN" altLang="en-US" sz="32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MH_Number_1"/>
          <p:cNvSpPr/>
          <p:nvPr>
            <p:custDataLst>
              <p:tags r:id="rId3"/>
            </p:custDataLst>
          </p:nvPr>
        </p:nvSpPr>
        <p:spPr>
          <a:xfrm>
            <a:off x="5458560" y="1118008"/>
            <a:ext cx="549959" cy="549959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1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8" name="MH_Entry_1"/>
          <p:cNvSpPr/>
          <p:nvPr>
            <p:custDataLst>
              <p:tags r:id="rId4"/>
            </p:custDataLst>
          </p:nvPr>
        </p:nvSpPr>
        <p:spPr>
          <a:xfrm>
            <a:off x="6550604" y="1145956"/>
            <a:ext cx="2674899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r>
              <a:rPr lang="zh-CN" altLang="en-US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添加标题内容</a:t>
            </a:r>
            <a:endParaRPr lang="zh-CN" altLang="en-US" sz="32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MH_Number_2"/>
          <p:cNvSpPr/>
          <p:nvPr>
            <p:custDataLst>
              <p:tags r:id="rId5"/>
            </p:custDataLst>
          </p:nvPr>
        </p:nvSpPr>
        <p:spPr>
          <a:xfrm>
            <a:off x="5458560" y="1970756"/>
            <a:ext cx="549959" cy="549959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2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10" name="MH_Entry_2"/>
          <p:cNvSpPr/>
          <p:nvPr>
            <p:custDataLst>
              <p:tags r:id="rId6"/>
            </p:custDataLst>
          </p:nvPr>
        </p:nvSpPr>
        <p:spPr>
          <a:xfrm>
            <a:off x="6550499" y="1998705"/>
            <a:ext cx="2674899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r>
              <a:rPr lang="zh-CN" altLang="en-US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添加标题内容</a:t>
            </a:r>
            <a:endParaRPr lang="zh-CN" altLang="en-US" sz="32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MH_Number_3"/>
          <p:cNvSpPr/>
          <p:nvPr>
            <p:custDataLst>
              <p:tags r:id="rId7"/>
            </p:custDataLst>
          </p:nvPr>
        </p:nvSpPr>
        <p:spPr>
          <a:xfrm>
            <a:off x="5458560" y="2823506"/>
            <a:ext cx="549959" cy="549959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3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12" name="MH_Entry_3"/>
          <p:cNvSpPr/>
          <p:nvPr>
            <p:custDataLst>
              <p:tags r:id="rId8"/>
            </p:custDataLst>
          </p:nvPr>
        </p:nvSpPr>
        <p:spPr>
          <a:xfrm>
            <a:off x="6550499" y="2851455"/>
            <a:ext cx="2674899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r>
              <a:rPr lang="zh-CN" altLang="en-US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添加标题内容</a:t>
            </a:r>
            <a:endParaRPr lang="zh-CN" altLang="en-US" sz="32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MH_Number_4"/>
          <p:cNvSpPr/>
          <p:nvPr>
            <p:custDataLst>
              <p:tags r:id="rId9"/>
            </p:custDataLst>
          </p:nvPr>
        </p:nvSpPr>
        <p:spPr>
          <a:xfrm>
            <a:off x="5458560" y="3676254"/>
            <a:ext cx="549959" cy="549959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4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14" name="MH_Entry_4"/>
          <p:cNvSpPr/>
          <p:nvPr>
            <p:custDataLst>
              <p:tags r:id="rId10"/>
            </p:custDataLst>
          </p:nvPr>
        </p:nvSpPr>
        <p:spPr>
          <a:xfrm>
            <a:off x="6550499" y="3704203"/>
            <a:ext cx="2674899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r>
              <a:rPr lang="zh-CN" altLang="en-US" sz="3200" b="1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添加标题内容</a:t>
            </a:r>
            <a:endParaRPr lang="zh-CN" altLang="en-US" sz="32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15" name="直接连接符 14"/>
          <p:cNvCxnSpPr/>
          <p:nvPr>
            <p:custDataLst>
              <p:tags r:id="rId11"/>
            </p:custDataLst>
          </p:nvPr>
        </p:nvCxnSpPr>
        <p:spPr>
          <a:xfrm>
            <a:off x="5304440" y="1436102"/>
            <a:ext cx="0" cy="32954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59" y="2808954"/>
            <a:ext cx="3714512" cy="37145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415"/>
            <a:ext cx="12188825" cy="6858000"/>
          </a:xfrm>
          <a:prstGeom prst="rect">
            <a:avLst/>
          </a:prstGeom>
        </p:spPr>
      </p:pic>
      <p:sp>
        <p:nvSpPr>
          <p:cNvPr id="4" name="MH_Others_1"/>
          <p:cNvSpPr txBox="1"/>
          <p:nvPr>
            <p:custDataLst>
              <p:tags r:id="rId14"/>
            </p:custDataLst>
          </p:nvPr>
        </p:nvSpPr>
        <p:spPr>
          <a:xfrm>
            <a:off x="1215390" y="2153920"/>
            <a:ext cx="3315970" cy="55372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三部分内容解读</a:t>
            </a:r>
            <a:endParaRPr lang="zh-CN" altLang="en-US" sz="3600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MH_Number_1"/>
          <p:cNvSpPr/>
          <p:nvPr>
            <p:custDataLst>
              <p:tags r:id="rId15"/>
            </p:custDataLst>
          </p:nvPr>
        </p:nvSpPr>
        <p:spPr>
          <a:xfrm>
            <a:off x="4787900" y="1232943"/>
            <a:ext cx="1358900" cy="72285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第一章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20" name="MH_Number_2"/>
          <p:cNvSpPr/>
          <p:nvPr>
            <p:custDataLst>
              <p:tags r:id="rId16"/>
            </p:custDataLst>
          </p:nvPr>
        </p:nvSpPr>
        <p:spPr>
          <a:xfrm>
            <a:off x="4762500" y="2707356"/>
            <a:ext cx="1422400" cy="691164"/>
          </a:xfrm>
          <a:prstGeom prst="ellipse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zh-CN" altLang="en-US" sz="2000" b="1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第二章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23" name="MH_Entry_3"/>
          <p:cNvSpPr/>
          <p:nvPr>
            <p:custDataLst>
              <p:tags r:id="rId17"/>
            </p:custDataLst>
          </p:nvPr>
        </p:nvSpPr>
        <p:spPr>
          <a:xfrm>
            <a:off x="6537325" y="2851150"/>
            <a:ext cx="4239895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l"/>
            <a:r>
              <a:rPr lang="zh-CN" altLang="en-US" sz="3200" b="1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公租房的准入条件</a:t>
            </a:r>
            <a:endParaRPr lang="zh-CN" altLang="en-US" sz="3200" b="1" dirty="0" smtClean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MH_Entry_4"/>
          <p:cNvSpPr/>
          <p:nvPr>
            <p:custDataLst>
              <p:tags r:id="rId18"/>
            </p:custDataLst>
          </p:nvPr>
        </p:nvSpPr>
        <p:spPr>
          <a:xfrm>
            <a:off x="6541770" y="1355725"/>
            <a:ext cx="3977640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lstStyle/>
          <a:p>
            <a:pPr algn="l"/>
            <a:r>
              <a:rPr lang="zh-CN" altLang="en-US" sz="3200" b="1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公租房的保障对象</a:t>
            </a:r>
            <a:endParaRPr lang="zh-CN" altLang="en-US" sz="3200" b="1" dirty="0" smtClean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259" y="2935954"/>
            <a:ext cx="3714512" cy="3714512"/>
          </a:xfrm>
          <a:prstGeom prst="rect">
            <a:avLst/>
          </a:prstGeom>
        </p:spPr>
      </p:pic>
      <p:sp>
        <p:nvSpPr>
          <p:cNvPr id="19" name="MH_Number_1"/>
          <p:cNvSpPr/>
          <p:nvPr>
            <p:custDataLst>
              <p:tags r:id="rId19"/>
            </p:custDataLst>
          </p:nvPr>
        </p:nvSpPr>
        <p:spPr>
          <a:xfrm>
            <a:off x="4802505" y="4150133"/>
            <a:ext cx="1358900" cy="722857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  <a:effectLst>
            <a:outerShdw blurRad="2032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/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charset="0"/>
                <a:sym typeface="Arial" panose="020B0604020202020204" pitchFamily="34" charset="0"/>
              </a:rPr>
              <a:t>第三章</a:t>
            </a:r>
            <a:endParaRPr lang="zh-CN" altLang="en-US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charset="0"/>
              <a:sym typeface="Arial" panose="020B0604020202020204" pitchFamily="34" charset="0"/>
            </a:endParaRPr>
          </a:p>
        </p:txBody>
      </p:sp>
      <p:sp>
        <p:nvSpPr>
          <p:cNvPr id="22" name="MH_Entry_3"/>
          <p:cNvSpPr/>
          <p:nvPr>
            <p:custDataLst>
              <p:tags r:id="rId20"/>
            </p:custDataLst>
          </p:nvPr>
        </p:nvSpPr>
        <p:spPr>
          <a:xfrm>
            <a:off x="6550660" y="4308475"/>
            <a:ext cx="4239895" cy="492125"/>
          </a:xfrm>
          <a:custGeom>
            <a:avLst/>
            <a:gdLst>
              <a:gd name="connsiteX0" fmla="*/ 0 w 2520280"/>
              <a:gd name="connsiteY0" fmla="*/ 1584176 h 1872208"/>
              <a:gd name="connsiteX1" fmla="*/ 2520280 w 2520280"/>
              <a:gd name="connsiteY1" fmla="*/ 1584176 h 1872208"/>
              <a:gd name="connsiteX2" fmla="*/ 2520280 w 2520280"/>
              <a:gd name="connsiteY2" fmla="*/ 1872208 h 1872208"/>
              <a:gd name="connsiteX3" fmla="*/ 0 w 2520280"/>
              <a:gd name="connsiteY3" fmla="*/ 1872208 h 1872208"/>
              <a:gd name="connsiteX4" fmla="*/ 0 w 2520280"/>
              <a:gd name="connsiteY4" fmla="*/ 1584176 h 1872208"/>
              <a:gd name="connsiteX5" fmla="*/ 0 w 2520280"/>
              <a:gd name="connsiteY5" fmla="*/ 0 h 1872208"/>
              <a:gd name="connsiteX6" fmla="*/ 2520280 w 2520280"/>
              <a:gd name="connsiteY6" fmla="*/ 0 h 1872208"/>
              <a:gd name="connsiteX7" fmla="*/ 2520280 w 2520280"/>
              <a:gd name="connsiteY7" fmla="*/ 288032 h 1872208"/>
              <a:gd name="connsiteX8" fmla="*/ 0 w 2520280"/>
              <a:gd name="connsiteY8" fmla="*/ 0 h 1872208"/>
              <a:gd name="connsiteX0-1" fmla="*/ 0 w 2520280"/>
              <a:gd name="connsiteY0-2" fmla="*/ 1584176 h 1872208"/>
              <a:gd name="connsiteX1-3" fmla="*/ 2520280 w 2520280"/>
              <a:gd name="connsiteY1-4" fmla="*/ 1584176 h 1872208"/>
              <a:gd name="connsiteX2-5" fmla="*/ 2520280 w 2520280"/>
              <a:gd name="connsiteY2-6" fmla="*/ 1872208 h 1872208"/>
              <a:gd name="connsiteX3-7" fmla="*/ 0 w 2520280"/>
              <a:gd name="connsiteY3-8" fmla="*/ 1872208 h 1872208"/>
              <a:gd name="connsiteX4-9" fmla="*/ 0 w 2520280"/>
              <a:gd name="connsiteY4-10" fmla="*/ 1584176 h 1872208"/>
              <a:gd name="connsiteX5-11" fmla="*/ 0 w 2520280"/>
              <a:gd name="connsiteY5-12" fmla="*/ 0 h 1872208"/>
              <a:gd name="connsiteX6-13" fmla="*/ 2520280 w 2520280"/>
              <a:gd name="connsiteY6-14" fmla="*/ 0 h 1872208"/>
              <a:gd name="connsiteX7-15" fmla="*/ 0 w 2520280"/>
              <a:gd name="connsiteY7-16" fmla="*/ 0 h 1872208"/>
              <a:gd name="connsiteX0-17" fmla="*/ 0 w 2520280"/>
              <a:gd name="connsiteY0-18" fmla="*/ 1872208 h 1872208"/>
              <a:gd name="connsiteX1-19" fmla="*/ 2520280 w 2520280"/>
              <a:gd name="connsiteY1-20" fmla="*/ 1584176 h 1872208"/>
              <a:gd name="connsiteX2-21" fmla="*/ 2520280 w 2520280"/>
              <a:gd name="connsiteY2-22" fmla="*/ 1872208 h 1872208"/>
              <a:gd name="connsiteX3-23" fmla="*/ 0 w 2520280"/>
              <a:gd name="connsiteY3-24" fmla="*/ 1872208 h 1872208"/>
              <a:gd name="connsiteX4-25" fmla="*/ 0 w 2520280"/>
              <a:gd name="connsiteY4-26" fmla="*/ 0 h 1872208"/>
              <a:gd name="connsiteX5-27" fmla="*/ 2520280 w 2520280"/>
              <a:gd name="connsiteY5-28" fmla="*/ 0 h 1872208"/>
              <a:gd name="connsiteX6-29" fmla="*/ 0 w 2520280"/>
              <a:gd name="connsiteY6-30" fmla="*/ 0 h 1872208"/>
              <a:gd name="connsiteX0-31" fmla="*/ 0 w 2520280"/>
              <a:gd name="connsiteY0-32" fmla="*/ 1872208 h 1872208"/>
              <a:gd name="connsiteX1-33" fmla="*/ 2520280 w 2520280"/>
              <a:gd name="connsiteY1-34" fmla="*/ 1872208 h 1872208"/>
              <a:gd name="connsiteX2-35" fmla="*/ 0 w 2520280"/>
              <a:gd name="connsiteY2-36" fmla="*/ 1872208 h 1872208"/>
              <a:gd name="connsiteX3-37" fmla="*/ 0 w 2520280"/>
              <a:gd name="connsiteY3-38" fmla="*/ 0 h 1872208"/>
              <a:gd name="connsiteX4-39" fmla="*/ 2520280 w 2520280"/>
              <a:gd name="connsiteY4-40" fmla="*/ 0 h 1872208"/>
              <a:gd name="connsiteX5-41" fmla="*/ 0 w 2520280"/>
              <a:gd name="connsiteY5-42" fmla="*/ 0 h 1872208"/>
              <a:gd name="connsiteX0-43" fmla="*/ 0 w 2520280"/>
              <a:gd name="connsiteY0-44" fmla="*/ 1872208 h 1872208"/>
              <a:gd name="connsiteX1-45" fmla="*/ 2520280 w 2520280"/>
              <a:gd name="connsiteY1-46" fmla="*/ 1872208 h 1872208"/>
              <a:gd name="connsiteX2-47" fmla="*/ 0 w 2520280"/>
              <a:gd name="connsiteY2-48" fmla="*/ 1872208 h 1872208"/>
              <a:gd name="connsiteX3-49" fmla="*/ 0 w 2520280"/>
              <a:gd name="connsiteY3-50" fmla="*/ 0 h 1872208"/>
              <a:gd name="connsiteX4-51" fmla="*/ 34255 w 2520280"/>
              <a:gd name="connsiteY4-52" fmla="*/ 0 h 1872208"/>
              <a:gd name="connsiteX5-53" fmla="*/ 0 w 2520280"/>
              <a:gd name="connsiteY5-54" fmla="*/ 0 h 1872208"/>
              <a:gd name="connsiteX0-55" fmla="*/ 0 w 2520280"/>
              <a:gd name="connsiteY0-56" fmla="*/ 1872208 h 1872208"/>
              <a:gd name="connsiteX1-57" fmla="*/ 2520280 w 2520280"/>
              <a:gd name="connsiteY1-58" fmla="*/ 1872208 h 1872208"/>
              <a:gd name="connsiteX2-59" fmla="*/ 0 w 2520280"/>
              <a:gd name="connsiteY2-60" fmla="*/ 1872208 h 1872208"/>
              <a:gd name="connsiteX3-61" fmla="*/ 0 w 2520280"/>
              <a:gd name="connsiteY3-62" fmla="*/ 0 h 1872208"/>
              <a:gd name="connsiteX4-63" fmla="*/ 917 w 2520280"/>
              <a:gd name="connsiteY4-64" fmla="*/ 6036 h 1872208"/>
              <a:gd name="connsiteX5-65" fmla="*/ 0 w 2520280"/>
              <a:gd name="connsiteY5-66" fmla="*/ 0 h 1872208"/>
              <a:gd name="connsiteX0-67" fmla="*/ 0 w 2520280"/>
              <a:gd name="connsiteY0-68" fmla="*/ 1890314 h 1890314"/>
              <a:gd name="connsiteX1-69" fmla="*/ 2520280 w 2520280"/>
              <a:gd name="connsiteY1-70" fmla="*/ 1890314 h 1890314"/>
              <a:gd name="connsiteX2-71" fmla="*/ 0 w 2520280"/>
              <a:gd name="connsiteY2-72" fmla="*/ 1890314 h 1890314"/>
              <a:gd name="connsiteX3-73" fmla="*/ 0 w 2520280"/>
              <a:gd name="connsiteY3-74" fmla="*/ 18106 h 1890314"/>
              <a:gd name="connsiteX4-75" fmla="*/ 53304 w 2520280"/>
              <a:gd name="connsiteY4-76" fmla="*/ 0 h 1890314"/>
              <a:gd name="connsiteX5-77" fmla="*/ 0 w 2520280"/>
              <a:gd name="connsiteY5-78" fmla="*/ 18106 h 1890314"/>
              <a:gd name="connsiteX0-79" fmla="*/ 0 w 2520280"/>
              <a:gd name="connsiteY0-80" fmla="*/ 1872208 h 1872208"/>
              <a:gd name="connsiteX1-81" fmla="*/ 2520280 w 2520280"/>
              <a:gd name="connsiteY1-82" fmla="*/ 1872208 h 1872208"/>
              <a:gd name="connsiteX2-83" fmla="*/ 0 w 2520280"/>
              <a:gd name="connsiteY2-84" fmla="*/ 1872208 h 1872208"/>
              <a:gd name="connsiteX3-85" fmla="*/ 0 w 2520280"/>
              <a:gd name="connsiteY3-86" fmla="*/ 0 h 1872208"/>
              <a:gd name="connsiteX4-87" fmla="*/ 916 w 2520280"/>
              <a:gd name="connsiteY4-88" fmla="*/ 0 h 1872208"/>
              <a:gd name="connsiteX5-89" fmla="*/ 0 w 2520280"/>
              <a:gd name="connsiteY5-90" fmla="*/ 0 h 18722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2520280" h="1872208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 w="3175" cap="sq">
            <a:noFill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spAutoFit/>
          </a:bodyPr>
          <a:p>
            <a:pPr algn="l"/>
            <a:r>
              <a:rPr lang="zh-CN" altLang="en-US" sz="3200" b="1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公租房申请审批流程</a:t>
            </a:r>
            <a:endParaRPr lang="zh-CN" altLang="en-US" sz="3200" b="1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4" grpId="0"/>
      <p:bldP spid="18" grpId="0" bldLvl="0" animBg="1"/>
      <p:bldP spid="20" grpId="0" bldLvl="0" animBg="1"/>
      <p:bldP spid="23" grpId="0" bldLvl="0" animBg="1"/>
      <p:bldP spid="25" grpId="0" bldLvl="0" animBg="1"/>
      <p:bldP spid="19" grpId="0" bldLvl="0" animBg="1"/>
      <p:bldP spid="2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635000" y="292100"/>
            <a:ext cx="5580380" cy="7239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073988" y="1593850"/>
            <a:ext cx="8442894" cy="3818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6735" tIns="48368" rIns="96735" bIns="48368" anchor="ctr"/>
          <a:lstStyle/>
          <a:p>
            <a:pPr algn="ctr"/>
            <a:endParaRPr lang="zh-CN" altLang="zh-CN" sz="3200">
              <a:solidFill>
                <a:schemeClr val="bg1"/>
              </a:solidFill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1125220" y="1415415"/>
            <a:ext cx="994156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6735" tIns="48368" rIns="96735" bIns="48368">
            <a:noAutofit/>
          </a:bodyPr>
          <a:lstStyle/>
          <a:p>
            <a:pPr eaLnBrk="0" hangingPunct="0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我旗</a:t>
            </a:r>
            <a:r>
              <a:rPr lang="zh-CN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满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18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周岁，有稳定工作和收入来源，无住房，住房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困难</a:t>
            </a:r>
            <a:r>
              <a:rPr lang="zh-CN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人员；对见义勇为、享受国家定期抚恤补助的优抚对象、生态移民过程中进城就业的农牧民、孤老病残等人员在同等条件下优先保障。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" name="TextBox 119"/>
          <p:cNvSpPr txBox="1"/>
          <p:nvPr/>
        </p:nvSpPr>
        <p:spPr>
          <a:xfrm>
            <a:off x="1104365" y="412499"/>
            <a:ext cx="654103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765"/>
            <a:r>
              <a:rPr lang="zh-CN" altLang="id-ID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</a:t>
            </a:r>
            <a:r>
              <a:rPr lang="zh-CN" altLang="id-ID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章</a:t>
            </a:r>
            <a:r>
              <a:rPr lang="en-US" altLang="zh-CN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   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公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租房的保障对象</a:t>
            </a:r>
            <a:endParaRPr lang="zh-CN" altLang="en-US" sz="2665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椭圆 2"/>
          <p:cNvSpPr/>
          <p:nvPr>
            <p:custDataLst>
              <p:tags r:id="rId1"/>
            </p:custDataLst>
          </p:nvPr>
        </p:nvSpPr>
        <p:spPr>
          <a:xfrm>
            <a:off x="6825034" y="4239360"/>
            <a:ext cx="2086944" cy="45705"/>
          </a:xfrm>
          <a:prstGeom prst="ellipse">
            <a:avLst/>
          </a:prstGeom>
          <a:gradFill>
            <a:gsLst>
              <a:gs pos="100000">
                <a:schemeClr val="bg1">
                  <a:lumMod val="75000"/>
                  <a:alpha val="17000"/>
                </a:schemeClr>
              </a:gs>
              <a:gs pos="24000">
                <a:schemeClr val="bg1">
                  <a:lumMod val="95000"/>
                  <a:alpha val="0"/>
                </a:schemeClr>
              </a:gs>
            </a:gsLst>
            <a:lin ang="5400000" scaled="1"/>
          </a:gra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/>
          </a:p>
        </p:txBody>
      </p:sp>
      <p:grpSp>
        <p:nvGrpSpPr>
          <p:cNvPr id="7" name="组合 71"/>
          <p:cNvGrpSpPr/>
          <p:nvPr>
            <p:custDataLst>
              <p:tags r:id="rId2"/>
            </p:custDataLst>
          </p:nvPr>
        </p:nvGrpSpPr>
        <p:grpSpPr>
          <a:xfrm>
            <a:off x="3121909" y="2955824"/>
            <a:ext cx="5743858" cy="45705"/>
            <a:chOff x="1172471" y="1676076"/>
            <a:chExt cx="5747404" cy="45719"/>
          </a:xfrm>
        </p:grpSpPr>
        <p:sp>
          <p:nvSpPr>
            <p:cNvPr id="8" name="椭圆 7"/>
            <p:cNvSpPr/>
            <p:nvPr>
              <p:custDataLst>
                <p:tags r:id="rId3"/>
              </p:custDataLst>
            </p:nvPr>
          </p:nvSpPr>
          <p:spPr>
            <a:xfrm>
              <a:off x="4024402" y="1676076"/>
              <a:ext cx="2895473" cy="45719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  <a:alpha val="17000"/>
                  </a:schemeClr>
                </a:gs>
                <a:gs pos="24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9" name="椭圆 8"/>
            <p:cNvSpPr/>
            <p:nvPr>
              <p:custDataLst>
                <p:tags r:id="rId4"/>
              </p:custDataLst>
            </p:nvPr>
          </p:nvSpPr>
          <p:spPr>
            <a:xfrm>
              <a:off x="1172471" y="1676076"/>
              <a:ext cx="2895473" cy="45719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  <a:alpha val="17000"/>
                  </a:schemeClr>
                </a:gs>
                <a:gs pos="24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</p:grpSp>
      <p:grpSp>
        <p:nvGrpSpPr>
          <p:cNvPr id="17" name="组合 73"/>
          <p:cNvGrpSpPr/>
          <p:nvPr>
            <p:custDataLst>
              <p:tags r:id="rId5"/>
            </p:custDataLst>
          </p:nvPr>
        </p:nvGrpSpPr>
        <p:grpSpPr>
          <a:xfrm>
            <a:off x="3121909" y="5500526"/>
            <a:ext cx="5743858" cy="45705"/>
            <a:chOff x="1172471" y="1676076"/>
            <a:chExt cx="5747404" cy="45719"/>
          </a:xfrm>
        </p:grpSpPr>
        <p:sp>
          <p:nvSpPr>
            <p:cNvPr id="18" name="椭圆 17"/>
            <p:cNvSpPr/>
            <p:nvPr>
              <p:custDataLst>
                <p:tags r:id="rId6"/>
              </p:custDataLst>
            </p:nvPr>
          </p:nvSpPr>
          <p:spPr>
            <a:xfrm>
              <a:off x="4024402" y="1676076"/>
              <a:ext cx="2895473" cy="45719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  <a:alpha val="17000"/>
                  </a:schemeClr>
                </a:gs>
                <a:gs pos="24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19" name="椭圆 18"/>
            <p:cNvSpPr/>
            <p:nvPr>
              <p:custDataLst>
                <p:tags r:id="rId7"/>
              </p:custDataLst>
            </p:nvPr>
          </p:nvSpPr>
          <p:spPr>
            <a:xfrm>
              <a:off x="1172471" y="1676076"/>
              <a:ext cx="2895473" cy="45719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  <a:alpha val="17000"/>
                  </a:schemeClr>
                </a:gs>
                <a:gs pos="24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</p:grpSp>
      <p:grpSp>
        <p:nvGrpSpPr>
          <p:cNvPr id="20" name="组合 1"/>
          <p:cNvGrpSpPr/>
          <p:nvPr>
            <p:custDataLst>
              <p:tags r:id="rId8"/>
            </p:custDataLst>
          </p:nvPr>
        </p:nvGrpSpPr>
        <p:grpSpPr>
          <a:xfrm>
            <a:off x="3692653" y="2717286"/>
            <a:ext cx="2035746" cy="1549720"/>
            <a:chOff x="2924444" y="1726552"/>
            <a:chExt cx="1527752" cy="1162649"/>
          </a:xfrm>
          <a:solidFill>
            <a:schemeClr val="accent1"/>
          </a:solidFill>
        </p:grpSpPr>
        <p:sp>
          <p:nvSpPr>
            <p:cNvPr id="21" name="任意多边形 20"/>
            <p:cNvSpPr/>
            <p:nvPr>
              <p:custDataLst>
                <p:tags r:id="rId9"/>
              </p:custDataLst>
            </p:nvPr>
          </p:nvSpPr>
          <p:spPr>
            <a:xfrm>
              <a:off x="4152127" y="1754495"/>
              <a:ext cx="300069" cy="173838"/>
            </a:xfrm>
            <a:custGeom>
              <a:avLst/>
              <a:gdLst>
                <a:gd name="connsiteX0" fmla="*/ 367678 w 370875"/>
                <a:gd name="connsiteY0" fmla="*/ 140677 h 140677"/>
                <a:gd name="connsiteX1" fmla="*/ 370875 w 370875"/>
                <a:gd name="connsiteY1" fmla="*/ 0 h 140677"/>
                <a:gd name="connsiteX2" fmla="*/ 0 w 370875"/>
                <a:gd name="connsiteY2" fmla="*/ 134282 h 140677"/>
                <a:gd name="connsiteX3" fmla="*/ 367678 w 370875"/>
                <a:gd name="connsiteY3" fmla="*/ 140677 h 140677"/>
                <a:gd name="connsiteX0-1" fmla="*/ 367678 w 370875"/>
                <a:gd name="connsiteY0-2" fmla="*/ 232793 h 232793"/>
                <a:gd name="connsiteX1-3" fmla="*/ 370875 w 370875"/>
                <a:gd name="connsiteY1-4" fmla="*/ 92116 h 232793"/>
                <a:gd name="connsiteX2-5" fmla="*/ 0 w 370875"/>
                <a:gd name="connsiteY2-6" fmla="*/ 226398 h 232793"/>
                <a:gd name="connsiteX3-7" fmla="*/ 367678 w 370875"/>
                <a:gd name="connsiteY3-8" fmla="*/ 232793 h 232793"/>
                <a:gd name="connsiteX0-9" fmla="*/ 367678 w 370875"/>
                <a:gd name="connsiteY0-10" fmla="*/ 233290 h 233290"/>
                <a:gd name="connsiteX1-11" fmla="*/ 370875 w 370875"/>
                <a:gd name="connsiteY1-12" fmla="*/ 92613 h 233290"/>
                <a:gd name="connsiteX2-13" fmla="*/ 0 w 370875"/>
                <a:gd name="connsiteY2-14" fmla="*/ 226895 h 233290"/>
                <a:gd name="connsiteX3-15" fmla="*/ 367678 w 370875"/>
                <a:gd name="connsiteY3-16" fmla="*/ 233290 h 233290"/>
                <a:gd name="connsiteX0-17" fmla="*/ 367678 w 370875"/>
                <a:gd name="connsiteY0-18" fmla="*/ 229170 h 229170"/>
                <a:gd name="connsiteX1-19" fmla="*/ 370875 w 370875"/>
                <a:gd name="connsiteY1-20" fmla="*/ 88493 h 229170"/>
                <a:gd name="connsiteX2-21" fmla="*/ 0 w 370875"/>
                <a:gd name="connsiteY2-22" fmla="*/ 222775 h 229170"/>
                <a:gd name="connsiteX3-23" fmla="*/ 367678 w 370875"/>
                <a:gd name="connsiteY3-24" fmla="*/ 229170 h 229170"/>
                <a:gd name="connsiteX0-25" fmla="*/ 386861 w 390058"/>
                <a:gd name="connsiteY0-26" fmla="*/ 227542 h 230739"/>
                <a:gd name="connsiteX1-27" fmla="*/ 390058 w 390058"/>
                <a:gd name="connsiteY1-28" fmla="*/ 86865 h 230739"/>
                <a:gd name="connsiteX2-29" fmla="*/ 0 w 390058"/>
                <a:gd name="connsiteY2-30" fmla="*/ 230739 h 230739"/>
                <a:gd name="connsiteX3-31" fmla="*/ 386861 w 390058"/>
                <a:gd name="connsiteY3-32" fmla="*/ 227542 h 230739"/>
                <a:gd name="connsiteX0-33" fmla="*/ 386861 w 390058"/>
                <a:gd name="connsiteY0-34" fmla="*/ 231640 h 234837"/>
                <a:gd name="connsiteX1-35" fmla="*/ 390058 w 390058"/>
                <a:gd name="connsiteY1-36" fmla="*/ 90963 h 234837"/>
                <a:gd name="connsiteX2-37" fmla="*/ 0 w 390058"/>
                <a:gd name="connsiteY2-38" fmla="*/ 234837 h 234837"/>
                <a:gd name="connsiteX3-39" fmla="*/ 386861 w 390058"/>
                <a:gd name="connsiteY3-40" fmla="*/ 231640 h 234837"/>
                <a:gd name="connsiteX0-41" fmla="*/ 386861 w 397219"/>
                <a:gd name="connsiteY0-42" fmla="*/ 231640 h 234837"/>
                <a:gd name="connsiteX1-43" fmla="*/ 390058 w 397219"/>
                <a:gd name="connsiteY1-44" fmla="*/ 90963 h 234837"/>
                <a:gd name="connsiteX2-45" fmla="*/ 0 w 397219"/>
                <a:gd name="connsiteY2-46" fmla="*/ 234837 h 234837"/>
                <a:gd name="connsiteX3-47" fmla="*/ 386861 w 397219"/>
                <a:gd name="connsiteY3-48" fmla="*/ 231640 h 234837"/>
                <a:gd name="connsiteX0-49" fmla="*/ 386861 w 401264"/>
                <a:gd name="connsiteY0-50" fmla="*/ 231640 h 234837"/>
                <a:gd name="connsiteX1-51" fmla="*/ 390058 w 401264"/>
                <a:gd name="connsiteY1-52" fmla="*/ 90963 h 234837"/>
                <a:gd name="connsiteX2-53" fmla="*/ 0 w 401264"/>
                <a:gd name="connsiteY2-54" fmla="*/ 234837 h 234837"/>
                <a:gd name="connsiteX3-55" fmla="*/ 386861 w 401264"/>
                <a:gd name="connsiteY3-56" fmla="*/ 231640 h 234837"/>
                <a:gd name="connsiteX0-57" fmla="*/ 386861 w 406990"/>
                <a:gd name="connsiteY0-58" fmla="*/ 231640 h 234837"/>
                <a:gd name="connsiteX1-59" fmla="*/ 390058 w 406990"/>
                <a:gd name="connsiteY1-60" fmla="*/ 90963 h 234837"/>
                <a:gd name="connsiteX2-61" fmla="*/ 0 w 406990"/>
                <a:gd name="connsiteY2-62" fmla="*/ 234837 h 234837"/>
                <a:gd name="connsiteX3-63" fmla="*/ 386861 w 406990"/>
                <a:gd name="connsiteY3-64" fmla="*/ 231640 h 234837"/>
                <a:gd name="connsiteX0-65" fmla="*/ 386861 w 400092"/>
                <a:gd name="connsiteY0-66" fmla="*/ 231640 h 234837"/>
                <a:gd name="connsiteX1-67" fmla="*/ 390058 w 400092"/>
                <a:gd name="connsiteY1-68" fmla="*/ 90963 h 234837"/>
                <a:gd name="connsiteX2-69" fmla="*/ 0 w 400092"/>
                <a:gd name="connsiteY2-70" fmla="*/ 234837 h 234837"/>
                <a:gd name="connsiteX3-71" fmla="*/ 386861 w 400092"/>
                <a:gd name="connsiteY3-72" fmla="*/ 231640 h 234837"/>
                <a:gd name="connsiteX0-73" fmla="*/ 386861 w 400092"/>
                <a:gd name="connsiteY0-74" fmla="*/ 231640 h 234837"/>
                <a:gd name="connsiteX1-75" fmla="*/ 390058 w 400092"/>
                <a:gd name="connsiteY1-76" fmla="*/ 90963 h 234837"/>
                <a:gd name="connsiteX2-77" fmla="*/ 0 w 400092"/>
                <a:gd name="connsiteY2-78" fmla="*/ 234837 h 234837"/>
                <a:gd name="connsiteX3-79" fmla="*/ 386861 w 400092"/>
                <a:gd name="connsiteY3-80" fmla="*/ 231640 h 234837"/>
                <a:gd name="connsiteX0-81" fmla="*/ 386861 w 400092"/>
                <a:gd name="connsiteY0-82" fmla="*/ 228587 h 231784"/>
                <a:gd name="connsiteX1-83" fmla="*/ 390058 w 400092"/>
                <a:gd name="connsiteY1-84" fmla="*/ 87910 h 231784"/>
                <a:gd name="connsiteX2-85" fmla="*/ 0 w 400092"/>
                <a:gd name="connsiteY2-86" fmla="*/ 231784 h 231784"/>
                <a:gd name="connsiteX3-87" fmla="*/ 386861 w 400092"/>
                <a:gd name="connsiteY3-88" fmla="*/ 228587 h 2317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400092" h="231784">
                  <a:moveTo>
                    <a:pt x="386861" y="228587"/>
                  </a:moveTo>
                  <a:cubicBezTo>
                    <a:pt x="399561" y="220066"/>
                    <a:pt x="407403" y="162418"/>
                    <a:pt x="390058" y="87910"/>
                  </a:cubicBezTo>
                  <a:cubicBezTo>
                    <a:pt x="295691" y="-157526"/>
                    <a:pt x="37301" y="183825"/>
                    <a:pt x="0" y="231784"/>
                  </a:cubicBezTo>
                  <a:lnTo>
                    <a:pt x="386861" y="22858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22" name="任意多边形 21"/>
            <p:cNvSpPr/>
            <p:nvPr>
              <p:custDataLst>
                <p:tags r:id="rId10"/>
              </p:custDataLst>
            </p:nvPr>
          </p:nvSpPr>
          <p:spPr>
            <a:xfrm>
              <a:off x="2924444" y="1726552"/>
              <a:ext cx="1512724" cy="1162649"/>
            </a:xfrm>
            <a:custGeom>
              <a:avLst/>
              <a:gdLst>
                <a:gd name="connsiteX0" fmla="*/ 0 w 2042024"/>
                <a:gd name="connsiteY0" fmla="*/ 1566371 h 1570472"/>
                <a:gd name="connsiteX1" fmla="*/ 959505 w 2042024"/>
                <a:gd name="connsiteY1" fmla="*/ 0 h 1570472"/>
                <a:gd name="connsiteX2" fmla="*/ 1943613 w 2042024"/>
                <a:gd name="connsiteY2" fmla="*/ 24603 h 1570472"/>
                <a:gd name="connsiteX3" fmla="*/ 2042024 w 2042024"/>
                <a:gd name="connsiteY3" fmla="*/ 106612 h 1570472"/>
                <a:gd name="connsiteX4" fmla="*/ 1021012 w 2042024"/>
                <a:gd name="connsiteY4" fmla="*/ 1570472 h 1570472"/>
                <a:gd name="connsiteX5" fmla="*/ 0 w 2042024"/>
                <a:gd name="connsiteY5" fmla="*/ 1566371 h 1570472"/>
                <a:gd name="connsiteX0-1" fmla="*/ 0 w 2029722"/>
                <a:gd name="connsiteY0-2" fmla="*/ 1574572 h 1574572"/>
                <a:gd name="connsiteX1-3" fmla="*/ 947203 w 2029722"/>
                <a:gd name="connsiteY1-4" fmla="*/ 0 h 1574572"/>
                <a:gd name="connsiteX2-5" fmla="*/ 1931311 w 2029722"/>
                <a:gd name="connsiteY2-6" fmla="*/ 24603 h 1574572"/>
                <a:gd name="connsiteX3-7" fmla="*/ 2029722 w 2029722"/>
                <a:gd name="connsiteY3-8" fmla="*/ 106612 h 1574572"/>
                <a:gd name="connsiteX4-9" fmla="*/ 1008710 w 2029722"/>
                <a:gd name="connsiteY4-10" fmla="*/ 1570472 h 1574572"/>
                <a:gd name="connsiteX5-11" fmla="*/ 0 w 2029722"/>
                <a:gd name="connsiteY5-12" fmla="*/ 1574572 h 1574572"/>
                <a:gd name="connsiteX0-13" fmla="*/ 0 w 2029722"/>
                <a:gd name="connsiteY0-14" fmla="*/ 1574572 h 1574572"/>
                <a:gd name="connsiteX1-15" fmla="*/ 947203 w 2029722"/>
                <a:gd name="connsiteY1-16" fmla="*/ 0 h 1574572"/>
                <a:gd name="connsiteX2-17" fmla="*/ 1931311 w 2029722"/>
                <a:gd name="connsiteY2-18" fmla="*/ 24603 h 1574572"/>
                <a:gd name="connsiteX3-19" fmla="*/ 2029722 w 2029722"/>
                <a:gd name="connsiteY3-20" fmla="*/ 106612 h 1574572"/>
                <a:gd name="connsiteX4-21" fmla="*/ 1008710 w 2029722"/>
                <a:gd name="connsiteY4-22" fmla="*/ 1570472 h 1574572"/>
                <a:gd name="connsiteX5-23" fmla="*/ 0 w 2029722"/>
                <a:gd name="connsiteY5-24" fmla="*/ 1574572 h 1574572"/>
                <a:gd name="connsiteX0-25" fmla="*/ 0 w 2029722"/>
                <a:gd name="connsiteY0-26" fmla="*/ 1574572 h 1574572"/>
                <a:gd name="connsiteX1-27" fmla="*/ 947203 w 2029722"/>
                <a:gd name="connsiteY1-28" fmla="*/ 0 h 1574572"/>
                <a:gd name="connsiteX2-29" fmla="*/ 1931311 w 2029722"/>
                <a:gd name="connsiteY2-30" fmla="*/ 24603 h 1574572"/>
                <a:gd name="connsiteX3-31" fmla="*/ 2029722 w 2029722"/>
                <a:gd name="connsiteY3-32" fmla="*/ 106612 h 1574572"/>
                <a:gd name="connsiteX4-33" fmla="*/ 1008710 w 2029722"/>
                <a:gd name="connsiteY4-34" fmla="*/ 1570472 h 1574572"/>
                <a:gd name="connsiteX5-35" fmla="*/ 0 w 2029722"/>
                <a:gd name="connsiteY5-36" fmla="*/ 1574572 h 1574572"/>
                <a:gd name="connsiteX0-37" fmla="*/ 0 w 2029722"/>
                <a:gd name="connsiteY0-38" fmla="*/ 1574572 h 1574572"/>
                <a:gd name="connsiteX1-39" fmla="*/ 947203 w 2029722"/>
                <a:gd name="connsiteY1-40" fmla="*/ 0 h 1574572"/>
                <a:gd name="connsiteX2-41" fmla="*/ 1931311 w 2029722"/>
                <a:gd name="connsiteY2-42" fmla="*/ 24603 h 1574572"/>
                <a:gd name="connsiteX3-43" fmla="*/ 2029722 w 2029722"/>
                <a:gd name="connsiteY3-44" fmla="*/ 106612 h 1574572"/>
                <a:gd name="connsiteX4-45" fmla="*/ 1008710 w 2029722"/>
                <a:gd name="connsiteY4-46" fmla="*/ 1570472 h 1574572"/>
                <a:gd name="connsiteX5-47" fmla="*/ 0 w 2029722"/>
                <a:gd name="connsiteY5-48" fmla="*/ 1574572 h 1574572"/>
                <a:gd name="connsiteX0-49" fmla="*/ 0 w 2029722"/>
                <a:gd name="connsiteY0-50" fmla="*/ 1574572 h 1574572"/>
                <a:gd name="connsiteX1-51" fmla="*/ 947203 w 2029722"/>
                <a:gd name="connsiteY1-52" fmla="*/ 0 h 1574572"/>
                <a:gd name="connsiteX2-53" fmla="*/ 1931311 w 2029722"/>
                <a:gd name="connsiteY2-54" fmla="*/ 24603 h 1574572"/>
                <a:gd name="connsiteX3-55" fmla="*/ 2029722 w 2029722"/>
                <a:gd name="connsiteY3-56" fmla="*/ 106612 h 1574572"/>
                <a:gd name="connsiteX4-57" fmla="*/ 1008710 w 2029722"/>
                <a:gd name="connsiteY4-58" fmla="*/ 1570472 h 1574572"/>
                <a:gd name="connsiteX5-59" fmla="*/ 0 w 2029722"/>
                <a:gd name="connsiteY5-60" fmla="*/ 1574572 h 1574572"/>
                <a:gd name="connsiteX0-61" fmla="*/ 0 w 2029722"/>
                <a:gd name="connsiteY0-62" fmla="*/ 1574572 h 1574572"/>
                <a:gd name="connsiteX1-63" fmla="*/ 947203 w 2029722"/>
                <a:gd name="connsiteY1-64" fmla="*/ 0 h 1574572"/>
                <a:gd name="connsiteX2-65" fmla="*/ 1931311 w 2029722"/>
                <a:gd name="connsiteY2-66" fmla="*/ 24603 h 1574572"/>
                <a:gd name="connsiteX3-67" fmla="*/ 2009219 w 2029722"/>
                <a:gd name="connsiteY3-68" fmla="*/ 57406 h 1574572"/>
                <a:gd name="connsiteX4-69" fmla="*/ 2029722 w 2029722"/>
                <a:gd name="connsiteY4-70" fmla="*/ 106612 h 1574572"/>
                <a:gd name="connsiteX5-71" fmla="*/ 1008710 w 2029722"/>
                <a:gd name="connsiteY5-72" fmla="*/ 1570472 h 1574572"/>
                <a:gd name="connsiteX6" fmla="*/ 0 w 2029722"/>
                <a:gd name="connsiteY6" fmla="*/ 1574572 h 1574572"/>
                <a:gd name="connsiteX0-73" fmla="*/ 0 w 2029722"/>
                <a:gd name="connsiteY0-74" fmla="*/ 1574572 h 1574572"/>
                <a:gd name="connsiteX1-75" fmla="*/ 947203 w 2029722"/>
                <a:gd name="connsiteY1-76" fmla="*/ 0 h 1574572"/>
                <a:gd name="connsiteX2-77" fmla="*/ 1931311 w 2029722"/>
                <a:gd name="connsiteY2-78" fmla="*/ 24603 h 1574572"/>
                <a:gd name="connsiteX3-79" fmla="*/ 2009219 w 2029722"/>
                <a:gd name="connsiteY3-80" fmla="*/ 57406 h 1574572"/>
                <a:gd name="connsiteX4-81" fmla="*/ 2029722 w 2029722"/>
                <a:gd name="connsiteY4-82" fmla="*/ 106612 h 1574572"/>
                <a:gd name="connsiteX5-83" fmla="*/ 1008710 w 2029722"/>
                <a:gd name="connsiteY5-84" fmla="*/ 1570472 h 1574572"/>
                <a:gd name="connsiteX6-85" fmla="*/ 0 w 2029722"/>
                <a:gd name="connsiteY6-86" fmla="*/ 1574572 h 1574572"/>
                <a:gd name="connsiteX0-87" fmla="*/ 0 w 2029722"/>
                <a:gd name="connsiteY0-88" fmla="*/ 1574572 h 1574572"/>
                <a:gd name="connsiteX1-89" fmla="*/ 947203 w 2029722"/>
                <a:gd name="connsiteY1-90" fmla="*/ 0 h 1574572"/>
                <a:gd name="connsiteX2-91" fmla="*/ 1931311 w 2029722"/>
                <a:gd name="connsiteY2-92" fmla="*/ 24603 h 1574572"/>
                <a:gd name="connsiteX3-93" fmla="*/ 2009219 w 2029722"/>
                <a:gd name="connsiteY3-94" fmla="*/ 57406 h 1574572"/>
                <a:gd name="connsiteX4-95" fmla="*/ 2029722 w 2029722"/>
                <a:gd name="connsiteY4-96" fmla="*/ 106612 h 1574572"/>
                <a:gd name="connsiteX5-97" fmla="*/ 1029212 w 2029722"/>
                <a:gd name="connsiteY5-98" fmla="*/ 1566371 h 1574572"/>
                <a:gd name="connsiteX6-99" fmla="*/ 0 w 2029722"/>
                <a:gd name="connsiteY6-100" fmla="*/ 1574572 h 1574572"/>
                <a:gd name="connsiteX0-101" fmla="*/ 0 w 2029722"/>
                <a:gd name="connsiteY0-102" fmla="*/ 1574572 h 1574572"/>
                <a:gd name="connsiteX1-103" fmla="*/ 947203 w 2029722"/>
                <a:gd name="connsiteY1-104" fmla="*/ 0 h 1574572"/>
                <a:gd name="connsiteX2-105" fmla="*/ 1931311 w 2029722"/>
                <a:gd name="connsiteY2-106" fmla="*/ 24603 h 1574572"/>
                <a:gd name="connsiteX3-107" fmla="*/ 2009219 w 2029722"/>
                <a:gd name="connsiteY3-108" fmla="*/ 57406 h 1574572"/>
                <a:gd name="connsiteX4-109" fmla="*/ 2029722 w 2029722"/>
                <a:gd name="connsiteY4-110" fmla="*/ 106612 h 1574572"/>
                <a:gd name="connsiteX5-111" fmla="*/ 1029212 w 2029722"/>
                <a:gd name="connsiteY5-112" fmla="*/ 1566371 h 1574572"/>
                <a:gd name="connsiteX6-113" fmla="*/ 0 w 2029722"/>
                <a:gd name="connsiteY6-114" fmla="*/ 1574572 h 1574572"/>
                <a:gd name="connsiteX0-115" fmla="*/ 0 w 2112234"/>
                <a:gd name="connsiteY0-116" fmla="*/ 1602749 h 1602749"/>
                <a:gd name="connsiteX1-117" fmla="*/ 947203 w 2112234"/>
                <a:gd name="connsiteY1-118" fmla="*/ 28177 h 1602749"/>
                <a:gd name="connsiteX2-119" fmla="*/ 1931311 w 2112234"/>
                <a:gd name="connsiteY2-120" fmla="*/ 52780 h 1602749"/>
                <a:gd name="connsiteX3-121" fmla="*/ 2029722 w 2112234"/>
                <a:gd name="connsiteY3-122" fmla="*/ 134789 h 1602749"/>
                <a:gd name="connsiteX4-123" fmla="*/ 1029212 w 2112234"/>
                <a:gd name="connsiteY4-124" fmla="*/ 1594548 h 1602749"/>
                <a:gd name="connsiteX5-125" fmla="*/ 0 w 2112234"/>
                <a:gd name="connsiteY5-126" fmla="*/ 1602749 h 1602749"/>
                <a:gd name="connsiteX0-127" fmla="*/ 0 w 2094991"/>
                <a:gd name="connsiteY0-128" fmla="*/ 1602749 h 1602749"/>
                <a:gd name="connsiteX1-129" fmla="*/ 947203 w 2094991"/>
                <a:gd name="connsiteY1-130" fmla="*/ 28177 h 1602749"/>
                <a:gd name="connsiteX2-131" fmla="*/ 1931311 w 2094991"/>
                <a:gd name="connsiteY2-132" fmla="*/ 52780 h 1602749"/>
                <a:gd name="connsiteX3-133" fmla="*/ 2029722 w 2094991"/>
                <a:gd name="connsiteY3-134" fmla="*/ 134789 h 1602749"/>
                <a:gd name="connsiteX4-135" fmla="*/ 1029212 w 2094991"/>
                <a:gd name="connsiteY4-136" fmla="*/ 1594548 h 1602749"/>
                <a:gd name="connsiteX5-137" fmla="*/ 0 w 2094991"/>
                <a:gd name="connsiteY5-138" fmla="*/ 1602749 h 1602749"/>
                <a:gd name="connsiteX0-139" fmla="*/ 0 w 2029722"/>
                <a:gd name="connsiteY0-140" fmla="*/ 1574572 h 1574572"/>
                <a:gd name="connsiteX1-141" fmla="*/ 947203 w 2029722"/>
                <a:gd name="connsiteY1-142" fmla="*/ 0 h 1574572"/>
                <a:gd name="connsiteX2-143" fmla="*/ 1931311 w 2029722"/>
                <a:gd name="connsiteY2-144" fmla="*/ 24603 h 1574572"/>
                <a:gd name="connsiteX3-145" fmla="*/ 2029722 w 2029722"/>
                <a:gd name="connsiteY3-146" fmla="*/ 106612 h 1574572"/>
                <a:gd name="connsiteX4-147" fmla="*/ 1029212 w 2029722"/>
                <a:gd name="connsiteY4-148" fmla="*/ 1566371 h 1574572"/>
                <a:gd name="connsiteX5-149" fmla="*/ 0 w 2029722"/>
                <a:gd name="connsiteY5-150" fmla="*/ 1574572 h 1574572"/>
                <a:gd name="connsiteX0-151" fmla="*/ 0 w 2029722"/>
                <a:gd name="connsiteY0-152" fmla="*/ 1574572 h 1574572"/>
                <a:gd name="connsiteX1-153" fmla="*/ 947203 w 2029722"/>
                <a:gd name="connsiteY1-154" fmla="*/ 0 h 1574572"/>
                <a:gd name="connsiteX2-155" fmla="*/ 1931311 w 2029722"/>
                <a:gd name="connsiteY2-156" fmla="*/ 24603 h 1574572"/>
                <a:gd name="connsiteX3-157" fmla="*/ 2029722 w 2029722"/>
                <a:gd name="connsiteY3-158" fmla="*/ 106612 h 1574572"/>
                <a:gd name="connsiteX4-159" fmla="*/ 1029212 w 2029722"/>
                <a:gd name="connsiteY4-160" fmla="*/ 1566371 h 1574572"/>
                <a:gd name="connsiteX5-161" fmla="*/ 0 w 2029722"/>
                <a:gd name="connsiteY5-162" fmla="*/ 1574572 h 1574572"/>
                <a:gd name="connsiteX0-163" fmla="*/ 0 w 2026763"/>
                <a:gd name="connsiteY0-164" fmla="*/ 1574572 h 1574572"/>
                <a:gd name="connsiteX1-165" fmla="*/ 947203 w 2026763"/>
                <a:gd name="connsiteY1-166" fmla="*/ 0 h 1574572"/>
                <a:gd name="connsiteX2-167" fmla="*/ 1931311 w 2026763"/>
                <a:gd name="connsiteY2-168" fmla="*/ 24603 h 1574572"/>
                <a:gd name="connsiteX3-169" fmla="*/ 2026763 w 2026763"/>
                <a:gd name="connsiteY3-170" fmla="*/ 118448 h 1574572"/>
                <a:gd name="connsiteX4-171" fmla="*/ 1029212 w 2026763"/>
                <a:gd name="connsiteY4-172" fmla="*/ 1566371 h 1574572"/>
                <a:gd name="connsiteX5-173" fmla="*/ 0 w 2026763"/>
                <a:gd name="connsiteY5-174" fmla="*/ 1574572 h 1574572"/>
                <a:gd name="connsiteX0-175" fmla="*/ 0 w 2016965"/>
                <a:gd name="connsiteY0-176" fmla="*/ 1568040 h 1568040"/>
                <a:gd name="connsiteX1-177" fmla="*/ 937405 w 2016965"/>
                <a:gd name="connsiteY1-178" fmla="*/ 0 h 1568040"/>
                <a:gd name="connsiteX2-179" fmla="*/ 1921513 w 2016965"/>
                <a:gd name="connsiteY2-180" fmla="*/ 24603 h 1568040"/>
                <a:gd name="connsiteX3-181" fmla="*/ 2016965 w 2016965"/>
                <a:gd name="connsiteY3-182" fmla="*/ 118448 h 1568040"/>
                <a:gd name="connsiteX4-183" fmla="*/ 1019414 w 2016965"/>
                <a:gd name="connsiteY4-184" fmla="*/ 1566371 h 1568040"/>
                <a:gd name="connsiteX5-185" fmla="*/ 0 w 2016965"/>
                <a:gd name="connsiteY5-186" fmla="*/ 1568040 h 1568040"/>
                <a:gd name="connsiteX0-187" fmla="*/ 0 w 2016965"/>
                <a:gd name="connsiteY0-188" fmla="*/ 1550198 h 1550198"/>
                <a:gd name="connsiteX1-189" fmla="*/ 932945 w 2016965"/>
                <a:gd name="connsiteY1-190" fmla="*/ 0 h 1550198"/>
                <a:gd name="connsiteX2-191" fmla="*/ 1921513 w 2016965"/>
                <a:gd name="connsiteY2-192" fmla="*/ 6761 h 1550198"/>
                <a:gd name="connsiteX3-193" fmla="*/ 2016965 w 2016965"/>
                <a:gd name="connsiteY3-194" fmla="*/ 100606 h 1550198"/>
                <a:gd name="connsiteX4-195" fmla="*/ 1019414 w 2016965"/>
                <a:gd name="connsiteY4-196" fmla="*/ 1548529 h 1550198"/>
                <a:gd name="connsiteX5-197" fmla="*/ 0 w 2016965"/>
                <a:gd name="connsiteY5-198" fmla="*/ 1550198 h 155019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016965" h="1550198">
                  <a:moveTo>
                    <a:pt x="0" y="1550198"/>
                  </a:moveTo>
                  <a:cubicBezTo>
                    <a:pt x="656072" y="156046"/>
                    <a:pt x="633613" y="123013"/>
                    <a:pt x="932945" y="0"/>
                  </a:cubicBezTo>
                  <a:lnTo>
                    <a:pt x="1921513" y="6761"/>
                  </a:lnTo>
                  <a:cubicBezTo>
                    <a:pt x="1975726" y="34055"/>
                    <a:pt x="1988721" y="50814"/>
                    <a:pt x="2016965" y="100606"/>
                  </a:cubicBezTo>
                  <a:cubicBezTo>
                    <a:pt x="1738135" y="-198728"/>
                    <a:pt x="1269541" y="1097480"/>
                    <a:pt x="1019414" y="1548529"/>
                  </a:cubicBezTo>
                  <a:lnTo>
                    <a:pt x="0" y="155019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</p:grpSp>
      <p:grpSp>
        <p:nvGrpSpPr>
          <p:cNvPr id="23" name="组合 2"/>
          <p:cNvGrpSpPr/>
          <p:nvPr>
            <p:custDataLst>
              <p:tags r:id="rId11"/>
            </p:custDataLst>
          </p:nvPr>
        </p:nvGrpSpPr>
        <p:grpSpPr>
          <a:xfrm>
            <a:off x="3049945" y="4239358"/>
            <a:ext cx="2678455" cy="1572661"/>
            <a:chOff x="2442115" y="2868460"/>
            <a:chExt cx="2010081" cy="1179860"/>
          </a:xfrm>
        </p:grpSpPr>
        <p:sp>
          <p:nvSpPr>
            <p:cNvPr id="24" name="任意多边形 23"/>
            <p:cNvSpPr/>
            <p:nvPr>
              <p:custDataLst>
                <p:tags r:id="rId12"/>
              </p:custDataLst>
            </p:nvPr>
          </p:nvSpPr>
          <p:spPr>
            <a:xfrm flipV="1">
              <a:off x="4152127" y="3840631"/>
              <a:ext cx="300069" cy="173838"/>
            </a:xfrm>
            <a:custGeom>
              <a:avLst/>
              <a:gdLst>
                <a:gd name="connsiteX0" fmla="*/ 367678 w 370875"/>
                <a:gd name="connsiteY0" fmla="*/ 140677 h 140677"/>
                <a:gd name="connsiteX1" fmla="*/ 370875 w 370875"/>
                <a:gd name="connsiteY1" fmla="*/ 0 h 140677"/>
                <a:gd name="connsiteX2" fmla="*/ 0 w 370875"/>
                <a:gd name="connsiteY2" fmla="*/ 134282 h 140677"/>
                <a:gd name="connsiteX3" fmla="*/ 367678 w 370875"/>
                <a:gd name="connsiteY3" fmla="*/ 140677 h 140677"/>
                <a:gd name="connsiteX0-1" fmla="*/ 367678 w 370875"/>
                <a:gd name="connsiteY0-2" fmla="*/ 232793 h 232793"/>
                <a:gd name="connsiteX1-3" fmla="*/ 370875 w 370875"/>
                <a:gd name="connsiteY1-4" fmla="*/ 92116 h 232793"/>
                <a:gd name="connsiteX2-5" fmla="*/ 0 w 370875"/>
                <a:gd name="connsiteY2-6" fmla="*/ 226398 h 232793"/>
                <a:gd name="connsiteX3-7" fmla="*/ 367678 w 370875"/>
                <a:gd name="connsiteY3-8" fmla="*/ 232793 h 232793"/>
                <a:gd name="connsiteX0-9" fmla="*/ 367678 w 370875"/>
                <a:gd name="connsiteY0-10" fmla="*/ 233290 h 233290"/>
                <a:gd name="connsiteX1-11" fmla="*/ 370875 w 370875"/>
                <a:gd name="connsiteY1-12" fmla="*/ 92613 h 233290"/>
                <a:gd name="connsiteX2-13" fmla="*/ 0 w 370875"/>
                <a:gd name="connsiteY2-14" fmla="*/ 226895 h 233290"/>
                <a:gd name="connsiteX3-15" fmla="*/ 367678 w 370875"/>
                <a:gd name="connsiteY3-16" fmla="*/ 233290 h 233290"/>
                <a:gd name="connsiteX0-17" fmla="*/ 367678 w 370875"/>
                <a:gd name="connsiteY0-18" fmla="*/ 229170 h 229170"/>
                <a:gd name="connsiteX1-19" fmla="*/ 370875 w 370875"/>
                <a:gd name="connsiteY1-20" fmla="*/ 88493 h 229170"/>
                <a:gd name="connsiteX2-21" fmla="*/ 0 w 370875"/>
                <a:gd name="connsiteY2-22" fmla="*/ 222775 h 229170"/>
                <a:gd name="connsiteX3-23" fmla="*/ 367678 w 370875"/>
                <a:gd name="connsiteY3-24" fmla="*/ 229170 h 229170"/>
                <a:gd name="connsiteX0-25" fmla="*/ 386861 w 390058"/>
                <a:gd name="connsiteY0-26" fmla="*/ 227542 h 230739"/>
                <a:gd name="connsiteX1-27" fmla="*/ 390058 w 390058"/>
                <a:gd name="connsiteY1-28" fmla="*/ 86865 h 230739"/>
                <a:gd name="connsiteX2-29" fmla="*/ 0 w 390058"/>
                <a:gd name="connsiteY2-30" fmla="*/ 230739 h 230739"/>
                <a:gd name="connsiteX3-31" fmla="*/ 386861 w 390058"/>
                <a:gd name="connsiteY3-32" fmla="*/ 227542 h 230739"/>
                <a:gd name="connsiteX0-33" fmla="*/ 386861 w 390058"/>
                <a:gd name="connsiteY0-34" fmla="*/ 231640 h 234837"/>
                <a:gd name="connsiteX1-35" fmla="*/ 390058 w 390058"/>
                <a:gd name="connsiteY1-36" fmla="*/ 90963 h 234837"/>
                <a:gd name="connsiteX2-37" fmla="*/ 0 w 390058"/>
                <a:gd name="connsiteY2-38" fmla="*/ 234837 h 234837"/>
                <a:gd name="connsiteX3-39" fmla="*/ 386861 w 390058"/>
                <a:gd name="connsiteY3-40" fmla="*/ 231640 h 234837"/>
                <a:gd name="connsiteX0-41" fmla="*/ 386861 w 397219"/>
                <a:gd name="connsiteY0-42" fmla="*/ 231640 h 234837"/>
                <a:gd name="connsiteX1-43" fmla="*/ 390058 w 397219"/>
                <a:gd name="connsiteY1-44" fmla="*/ 90963 h 234837"/>
                <a:gd name="connsiteX2-45" fmla="*/ 0 w 397219"/>
                <a:gd name="connsiteY2-46" fmla="*/ 234837 h 234837"/>
                <a:gd name="connsiteX3-47" fmla="*/ 386861 w 397219"/>
                <a:gd name="connsiteY3-48" fmla="*/ 231640 h 234837"/>
                <a:gd name="connsiteX0-49" fmla="*/ 386861 w 401264"/>
                <a:gd name="connsiteY0-50" fmla="*/ 231640 h 234837"/>
                <a:gd name="connsiteX1-51" fmla="*/ 390058 w 401264"/>
                <a:gd name="connsiteY1-52" fmla="*/ 90963 h 234837"/>
                <a:gd name="connsiteX2-53" fmla="*/ 0 w 401264"/>
                <a:gd name="connsiteY2-54" fmla="*/ 234837 h 234837"/>
                <a:gd name="connsiteX3-55" fmla="*/ 386861 w 401264"/>
                <a:gd name="connsiteY3-56" fmla="*/ 231640 h 234837"/>
                <a:gd name="connsiteX0-57" fmla="*/ 386861 w 406990"/>
                <a:gd name="connsiteY0-58" fmla="*/ 231640 h 234837"/>
                <a:gd name="connsiteX1-59" fmla="*/ 390058 w 406990"/>
                <a:gd name="connsiteY1-60" fmla="*/ 90963 h 234837"/>
                <a:gd name="connsiteX2-61" fmla="*/ 0 w 406990"/>
                <a:gd name="connsiteY2-62" fmla="*/ 234837 h 234837"/>
                <a:gd name="connsiteX3-63" fmla="*/ 386861 w 406990"/>
                <a:gd name="connsiteY3-64" fmla="*/ 231640 h 234837"/>
                <a:gd name="connsiteX0-65" fmla="*/ 386861 w 400092"/>
                <a:gd name="connsiteY0-66" fmla="*/ 231640 h 234837"/>
                <a:gd name="connsiteX1-67" fmla="*/ 390058 w 400092"/>
                <a:gd name="connsiteY1-68" fmla="*/ 90963 h 234837"/>
                <a:gd name="connsiteX2-69" fmla="*/ 0 w 400092"/>
                <a:gd name="connsiteY2-70" fmla="*/ 234837 h 234837"/>
                <a:gd name="connsiteX3-71" fmla="*/ 386861 w 400092"/>
                <a:gd name="connsiteY3-72" fmla="*/ 231640 h 234837"/>
                <a:gd name="connsiteX0-73" fmla="*/ 386861 w 400092"/>
                <a:gd name="connsiteY0-74" fmla="*/ 231640 h 234837"/>
                <a:gd name="connsiteX1-75" fmla="*/ 390058 w 400092"/>
                <a:gd name="connsiteY1-76" fmla="*/ 90963 h 234837"/>
                <a:gd name="connsiteX2-77" fmla="*/ 0 w 400092"/>
                <a:gd name="connsiteY2-78" fmla="*/ 234837 h 234837"/>
                <a:gd name="connsiteX3-79" fmla="*/ 386861 w 400092"/>
                <a:gd name="connsiteY3-80" fmla="*/ 231640 h 234837"/>
                <a:gd name="connsiteX0-81" fmla="*/ 386861 w 400092"/>
                <a:gd name="connsiteY0-82" fmla="*/ 228587 h 231784"/>
                <a:gd name="connsiteX1-83" fmla="*/ 390058 w 400092"/>
                <a:gd name="connsiteY1-84" fmla="*/ 87910 h 231784"/>
                <a:gd name="connsiteX2-85" fmla="*/ 0 w 400092"/>
                <a:gd name="connsiteY2-86" fmla="*/ 231784 h 231784"/>
                <a:gd name="connsiteX3-87" fmla="*/ 386861 w 400092"/>
                <a:gd name="connsiteY3-88" fmla="*/ 228587 h 2317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400092" h="231784">
                  <a:moveTo>
                    <a:pt x="386861" y="228587"/>
                  </a:moveTo>
                  <a:cubicBezTo>
                    <a:pt x="399561" y="220066"/>
                    <a:pt x="407403" y="162418"/>
                    <a:pt x="390058" y="87910"/>
                  </a:cubicBezTo>
                  <a:cubicBezTo>
                    <a:pt x="295691" y="-157526"/>
                    <a:pt x="37301" y="183825"/>
                    <a:pt x="0" y="231784"/>
                  </a:cubicBezTo>
                  <a:lnTo>
                    <a:pt x="386861" y="228587"/>
                  </a:lnTo>
                  <a:close/>
                </a:path>
              </a:pathLst>
            </a:custGeom>
            <a:solidFill>
              <a:srgbClr val="3434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25" name="椭圆 24"/>
            <p:cNvSpPr/>
            <p:nvPr>
              <p:custDataLst>
                <p:tags r:id="rId13"/>
              </p:custDataLst>
            </p:nvPr>
          </p:nvSpPr>
          <p:spPr>
            <a:xfrm>
              <a:off x="2442115" y="2868460"/>
              <a:ext cx="1566174" cy="34289"/>
            </a:xfrm>
            <a:prstGeom prst="ellipse">
              <a:avLst/>
            </a:prstGeom>
            <a:gradFill>
              <a:gsLst>
                <a:gs pos="100000">
                  <a:schemeClr val="bg1">
                    <a:lumMod val="75000"/>
                    <a:alpha val="17000"/>
                  </a:schemeClr>
                </a:gs>
                <a:gs pos="24000">
                  <a:schemeClr val="bg1">
                    <a:lumMod val="95000"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>
              <p:custDataLst>
                <p:tags r:id="rId14"/>
              </p:custDataLst>
            </p:nvPr>
          </p:nvSpPr>
          <p:spPr>
            <a:xfrm flipV="1">
              <a:off x="2921995" y="2880735"/>
              <a:ext cx="1515173" cy="1167585"/>
            </a:xfrm>
            <a:custGeom>
              <a:avLst/>
              <a:gdLst>
                <a:gd name="connsiteX0" fmla="*/ 0 w 2042024"/>
                <a:gd name="connsiteY0" fmla="*/ 1566371 h 1570472"/>
                <a:gd name="connsiteX1" fmla="*/ 959505 w 2042024"/>
                <a:gd name="connsiteY1" fmla="*/ 0 h 1570472"/>
                <a:gd name="connsiteX2" fmla="*/ 1943613 w 2042024"/>
                <a:gd name="connsiteY2" fmla="*/ 24603 h 1570472"/>
                <a:gd name="connsiteX3" fmla="*/ 2042024 w 2042024"/>
                <a:gd name="connsiteY3" fmla="*/ 106612 h 1570472"/>
                <a:gd name="connsiteX4" fmla="*/ 1021012 w 2042024"/>
                <a:gd name="connsiteY4" fmla="*/ 1570472 h 1570472"/>
                <a:gd name="connsiteX5" fmla="*/ 0 w 2042024"/>
                <a:gd name="connsiteY5" fmla="*/ 1566371 h 1570472"/>
                <a:gd name="connsiteX0-1" fmla="*/ 0 w 2029722"/>
                <a:gd name="connsiteY0-2" fmla="*/ 1574572 h 1574572"/>
                <a:gd name="connsiteX1-3" fmla="*/ 947203 w 2029722"/>
                <a:gd name="connsiteY1-4" fmla="*/ 0 h 1574572"/>
                <a:gd name="connsiteX2-5" fmla="*/ 1931311 w 2029722"/>
                <a:gd name="connsiteY2-6" fmla="*/ 24603 h 1574572"/>
                <a:gd name="connsiteX3-7" fmla="*/ 2029722 w 2029722"/>
                <a:gd name="connsiteY3-8" fmla="*/ 106612 h 1574572"/>
                <a:gd name="connsiteX4-9" fmla="*/ 1008710 w 2029722"/>
                <a:gd name="connsiteY4-10" fmla="*/ 1570472 h 1574572"/>
                <a:gd name="connsiteX5-11" fmla="*/ 0 w 2029722"/>
                <a:gd name="connsiteY5-12" fmla="*/ 1574572 h 1574572"/>
                <a:gd name="connsiteX0-13" fmla="*/ 0 w 2029722"/>
                <a:gd name="connsiteY0-14" fmla="*/ 1574572 h 1574572"/>
                <a:gd name="connsiteX1-15" fmla="*/ 947203 w 2029722"/>
                <a:gd name="connsiteY1-16" fmla="*/ 0 h 1574572"/>
                <a:gd name="connsiteX2-17" fmla="*/ 1931311 w 2029722"/>
                <a:gd name="connsiteY2-18" fmla="*/ 24603 h 1574572"/>
                <a:gd name="connsiteX3-19" fmla="*/ 2029722 w 2029722"/>
                <a:gd name="connsiteY3-20" fmla="*/ 106612 h 1574572"/>
                <a:gd name="connsiteX4-21" fmla="*/ 1008710 w 2029722"/>
                <a:gd name="connsiteY4-22" fmla="*/ 1570472 h 1574572"/>
                <a:gd name="connsiteX5-23" fmla="*/ 0 w 2029722"/>
                <a:gd name="connsiteY5-24" fmla="*/ 1574572 h 1574572"/>
                <a:gd name="connsiteX0-25" fmla="*/ 0 w 2029722"/>
                <a:gd name="connsiteY0-26" fmla="*/ 1574572 h 1574572"/>
                <a:gd name="connsiteX1-27" fmla="*/ 947203 w 2029722"/>
                <a:gd name="connsiteY1-28" fmla="*/ 0 h 1574572"/>
                <a:gd name="connsiteX2-29" fmla="*/ 1931311 w 2029722"/>
                <a:gd name="connsiteY2-30" fmla="*/ 24603 h 1574572"/>
                <a:gd name="connsiteX3-31" fmla="*/ 2029722 w 2029722"/>
                <a:gd name="connsiteY3-32" fmla="*/ 106612 h 1574572"/>
                <a:gd name="connsiteX4-33" fmla="*/ 1008710 w 2029722"/>
                <a:gd name="connsiteY4-34" fmla="*/ 1570472 h 1574572"/>
                <a:gd name="connsiteX5-35" fmla="*/ 0 w 2029722"/>
                <a:gd name="connsiteY5-36" fmla="*/ 1574572 h 1574572"/>
                <a:gd name="connsiteX0-37" fmla="*/ 0 w 2029722"/>
                <a:gd name="connsiteY0-38" fmla="*/ 1574572 h 1574572"/>
                <a:gd name="connsiteX1-39" fmla="*/ 947203 w 2029722"/>
                <a:gd name="connsiteY1-40" fmla="*/ 0 h 1574572"/>
                <a:gd name="connsiteX2-41" fmla="*/ 1931311 w 2029722"/>
                <a:gd name="connsiteY2-42" fmla="*/ 24603 h 1574572"/>
                <a:gd name="connsiteX3-43" fmla="*/ 2029722 w 2029722"/>
                <a:gd name="connsiteY3-44" fmla="*/ 106612 h 1574572"/>
                <a:gd name="connsiteX4-45" fmla="*/ 1008710 w 2029722"/>
                <a:gd name="connsiteY4-46" fmla="*/ 1570472 h 1574572"/>
                <a:gd name="connsiteX5-47" fmla="*/ 0 w 2029722"/>
                <a:gd name="connsiteY5-48" fmla="*/ 1574572 h 1574572"/>
                <a:gd name="connsiteX0-49" fmla="*/ 0 w 2029722"/>
                <a:gd name="connsiteY0-50" fmla="*/ 1574572 h 1574572"/>
                <a:gd name="connsiteX1-51" fmla="*/ 947203 w 2029722"/>
                <a:gd name="connsiteY1-52" fmla="*/ 0 h 1574572"/>
                <a:gd name="connsiteX2-53" fmla="*/ 1931311 w 2029722"/>
                <a:gd name="connsiteY2-54" fmla="*/ 24603 h 1574572"/>
                <a:gd name="connsiteX3-55" fmla="*/ 2029722 w 2029722"/>
                <a:gd name="connsiteY3-56" fmla="*/ 106612 h 1574572"/>
                <a:gd name="connsiteX4-57" fmla="*/ 1008710 w 2029722"/>
                <a:gd name="connsiteY4-58" fmla="*/ 1570472 h 1574572"/>
                <a:gd name="connsiteX5-59" fmla="*/ 0 w 2029722"/>
                <a:gd name="connsiteY5-60" fmla="*/ 1574572 h 1574572"/>
                <a:gd name="connsiteX0-61" fmla="*/ 0 w 2029722"/>
                <a:gd name="connsiteY0-62" fmla="*/ 1574572 h 1574572"/>
                <a:gd name="connsiteX1-63" fmla="*/ 947203 w 2029722"/>
                <a:gd name="connsiteY1-64" fmla="*/ 0 h 1574572"/>
                <a:gd name="connsiteX2-65" fmla="*/ 1931311 w 2029722"/>
                <a:gd name="connsiteY2-66" fmla="*/ 24603 h 1574572"/>
                <a:gd name="connsiteX3-67" fmla="*/ 2009219 w 2029722"/>
                <a:gd name="connsiteY3-68" fmla="*/ 57406 h 1574572"/>
                <a:gd name="connsiteX4-69" fmla="*/ 2029722 w 2029722"/>
                <a:gd name="connsiteY4-70" fmla="*/ 106612 h 1574572"/>
                <a:gd name="connsiteX5-71" fmla="*/ 1008710 w 2029722"/>
                <a:gd name="connsiteY5-72" fmla="*/ 1570472 h 1574572"/>
                <a:gd name="connsiteX6" fmla="*/ 0 w 2029722"/>
                <a:gd name="connsiteY6" fmla="*/ 1574572 h 1574572"/>
                <a:gd name="connsiteX0-73" fmla="*/ 0 w 2029722"/>
                <a:gd name="connsiteY0-74" fmla="*/ 1574572 h 1574572"/>
                <a:gd name="connsiteX1-75" fmla="*/ 947203 w 2029722"/>
                <a:gd name="connsiteY1-76" fmla="*/ 0 h 1574572"/>
                <a:gd name="connsiteX2-77" fmla="*/ 1931311 w 2029722"/>
                <a:gd name="connsiteY2-78" fmla="*/ 24603 h 1574572"/>
                <a:gd name="connsiteX3-79" fmla="*/ 2009219 w 2029722"/>
                <a:gd name="connsiteY3-80" fmla="*/ 57406 h 1574572"/>
                <a:gd name="connsiteX4-81" fmla="*/ 2029722 w 2029722"/>
                <a:gd name="connsiteY4-82" fmla="*/ 106612 h 1574572"/>
                <a:gd name="connsiteX5-83" fmla="*/ 1008710 w 2029722"/>
                <a:gd name="connsiteY5-84" fmla="*/ 1570472 h 1574572"/>
                <a:gd name="connsiteX6-85" fmla="*/ 0 w 2029722"/>
                <a:gd name="connsiteY6-86" fmla="*/ 1574572 h 1574572"/>
                <a:gd name="connsiteX0-87" fmla="*/ 0 w 2029722"/>
                <a:gd name="connsiteY0-88" fmla="*/ 1574572 h 1574572"/>
                <a:gd name="connsiteX1-89" fmla="*/ 947203 w 2029722"/>
                <a:gd name="connsiteY1-90" fmla="*/ 0 h 1574572"/>
                <a:gd name="connsiteX2-91" fmla="*/ 1931311 w 2029722"/>
                <a:gd name="connsiteY2-92" fmla="*/ 24603 h 1574572"/>
                <a:gd name="connsiteX3-93" fmla="*/ 2009219 w 2029722"/>
                <a:gd name="connsiteY3-94" fmla="*/ 57406 h 1574572"/>
                <a:gd name="connsiteX4-95" fmla="*/ 2029722 w 2029722"/>
                <a:gd name="connsiteY4-96" fmla="*/ 106612 h 1574572"/>
                <a:gd name="connsiteX5-97" fmla="*/ 1029212 w 2029722"/>
                <a:gd name="connsiteY5-98" fmla="*/ 1566371 h 1574572"/>
                <a:gd name="connsiteX6-99" fmla="*/ 0 w 2029722"/>
                <a:gd name="connsiteY6-100" fmla="*/ 1574572 h 1574572"/>
                <a:gd name="connsiteX0-101" fmla="*/ 0 w 2029722"/>
                <a:gd name="connsiteY0-102" fmla="*/ 1574572 h 1574572"/>
                <a:gd name="connsiteX1-103" fmla="*/ 947203 w 2029722"/>
                <a:gd name="connsiteY1-104" fmla="*/ 0 h 1574572"/>
                <a:gd name="connsiteX2-105" fmla="*/ 1931311 w 2029722"/>
                <a:gd name="connsiteY2-106" fmla="*/ 24603 h 1574572"/>
                <a:gd name="connsiteX3-107" fmla="*/ 2009219 w 2029722"/>
                <a:gd name="connsiteY3-108" fmla="*/ 57406 h 1574572"/>
                <a:gd name="connsiteX4-109" fmla="*/ 2029722 w 2029722"/>
                <a:gd name="connsiteY4-110" fmla="*/ 106612 h 1574572"/>
                <a:gd name="connsiteX5-111" fmla="*/ 1029212 w 2029722"/>
                <a:gd name="connsiteY5-112" fmla="*/ 1566371 h 1574572"/>
                <a:gd name="connsiteX6-113" fmla="*/ 0 w 2029722"/>
                <a:gd name="connsiteY6-114" fmla="*/ 1574572 h 1574572"/>
                <a:gd name="connsiteX0-115" fmla="*/ 0 w 2112234"/>
                <a:gd name="connsiteY0-116" fmla="*/ 1602749 h 1602749"/>
                <a:gd name="connsiteX1-117" fmla="*/ 947203 w 2112234"/>
                <a:gd name="connsiteY1-118" fmla="*/ 28177 h 1602749"/>
                <a:gd name="connsiteX2-119" fmla="*/ 1931311 w 2112234"/>
                <a:gd name="connsiteY2-120" fmla="*/ 52780 h 1602749"/>
                <a:gd name="connsiteX3-121" fmla="*/ 2029722 w 2112234"/>
                <a:gd name="connsiteY3-122" fmla="*/ 134789 h 1602749"/>
                <a:gd name="connsiteX4-123" fmla="*/ 1029212 w 2112234"/>
                <a:gd name="connsiteY4-124" fmla="*/ 1594548 h 1602749"/>
                <a:gd name="connsiteX5-125" fmla="*/ 0 w 2112234"/>
                <a:gd name="connsiteY5-126" fmla="*/ 1602749 h 1602749"/>
                <a:gd name="connsiteX0-127" fmla="*/ 0 w 2094991"/>
                <a:gd name="connsiteY0-128" fmla="*/ 1602749 h 1602749"/>
                <a:gd name="connsiteX1-129" fmla="*/ 947203 w 2094991"/>
                <a:gd name="connsiteY1-130" fmla="*/ 28177 h 1602749"/>
                <a:gd name="connsiteX2-131" fmla="*/ 1931311 w 2094991"/>
                <a:gd name="connsiteY2-132" fmla="*/ 52780 h 1602749"/>
                <a:gd name="connsiteX3-133" fmla="*/ 2029722 w 2094991"/>
                <a:gd name="connsiteY3-134" fmla="*/ 134789 h 1602749"/>
                <a:gd name="connsiteX4-135" fmla="*/ 1029212 w 2094991"/>
                <a:gd name="connsiteY4-136" fmla="*/ 1594548 h 1602749"/>
                <a:gd name="connsiteX5-137" fmla="*/ 0 w 2094991"/>
                <a:gd name="connsiteY5-138" fmla="*/ 1602749 h 1602749"/>
                <a:gd name="connsiteX0-139" fmla="*/ 0 w 2029722"/>
                <a:gd name="connsiteY0-140" fmla="*/ 1574572 h 1574572"/>
                <a:gd name="connsiteX1-141" fmla="*/ 947203 w 2029722"/>
                <a:gd name="connsiteY1-142" fmla="*/ 0 h 1574572"/>
                <a:gd name="connsiteX2-143" fmla="*/ 1931311 w 2029722"/>
                <a:gd name="connsiteY2-144" fmla="*/ 24603 h 1574572"/>
                <a:gd name="connsiteX3-145" fmla="*/ 2029722 w 2029722"/>
                <a:gd name="connsiteY3-146" fmla="*/ 106612 h 1574572"/>
                <a:gd name="connsiteX4-147" fmla="*/ 1029212 w 2029722"/>
                <a:gd name="connsiteY4-148" fmla="*/ 1566371 h 1574572"/>
                <a:gd name="connsiteX5-149" fmla="*/ 0 w 2029722"/>
                <a:gd name="connsiteY5-150" fmla="*/ 1574572 h 1574572"/>
                <a:gd name="connsiteX0-151" fmla="*/ 0 w 2029722"/>
                <a:gd name="connsiteY0-152" fmla="*/ 1574572 h 1574572"/>
                <a:gd name="connsiteX1-153" fmla="*/ 947203 w 2029722"/>
                <a:gd name="connsiteY1-154" fmla="*/ 0 h 1574572"/>
                <a:gd name="connsiteX2-155" fmla="*/ 1931311 w 2029722"/>
                <a:gd name="connsiteY2-156" fmla="*/ 24603 h 1574572"/>
                <a:gd name="connsiteX3-157" fmla="*/ 2029722 w 2029722"/>
                <a:gd name="connsiteY3-158" fmla="*/ 106612 h 1574572"/>
                <a:gd name="connsiteX4-159" fmla="*/ 1029212 w 2029722"/>
                <a:gd name="connsiteY4-160" fmla="*/ 1566371 h 1574572"/>
                <a:gd name="connsiteX5-161" fmla="*/ 0 w 2029722"/>
                <a:gd name="connsiteY5-162" fmla="*/ 1574572 h 1574572"/>
                <a:gd name="connsiteX0-163" fmla="*/ 0 w 2026763"/>
                <a:gd name="connsiteY0-164" fmla="*/ 1574572 h 1574572"/>
                <a:gd name="connsiteX1-165" fmla="*/ 947203 w 2026763"/>
                <a:gd name="connsiteY1-166" fmla="*/ 0 h 1574572"/>
                <a:gd name="connsiteX2-167" fmla="*/ 1931311 w 2026763"/>
                <a:gd name="connsiteY2-168" fmla="*/ 24603 h 1574572"/>
                <a:gd name="connsiteX3-169" fmla="*/ 2026763 w 2026763"/>
                <a:gd name="connsiteY3-170" fmla="*/ 118448 h 1574572"/>
                <a:gd name="connsiteX4-171" fmla="*/ 1029212 w 2026763"/>
                <a:gd name="connsiteY4-172" fmla="*/ 1566371 h 1574572"/>
                <a:gd name="connsiteX5-173" fmla="*/ 0 w 2026763"/>
                <a:gd name="connsiteY5-174" fmla="*/ 1574572 h 1574572"/>
                <a:gd name="connsiteX0-175" fmla="*/ 0 w 2020231"/>
                <a:gd name="connsiteY0-176" fmla="*/ 1554978 h 1566371"/>
                <a:gd name="connsiteX1-177" fmla="*/ 940671 w 2020231"/>
                <a:gd name="connsiteY1-178" fmla="*/ 0 h 1566371"/>
                <a:gd name="connsiteX2-179" fmla="*/ 1924779 w 2020231"/>
                <a:gd name="connsiteY2-180" fmla="*/ 24603 h 1566371"/>
                <a:gd name="connsiteX3-181" fmla="*/ 2020231 w 2020231"/>
                <a:gd name="connsiteY3-182" fmla="*/ 118448 h 1566371"/>
                <a:gd name="connsiteX4-183" fmla="*/ 1022680 w 2020231"/>
                <a:gd name="connsiteY4-184" fmla="*/ 1566371 h 1566371"/>
                <a:gd name="connsiteX5-185" fmla="*/ 0 w 2020231"/>
                <a:gd name="connsiteY5-186" fmla="*/ 1554978 h 1566371"/>
                <a:gd name="connsiteX0-187" fmla="*/ 0 w 2020231"/>
                <a:gd name="connsiteY0-188" fmla="*/ 1545387 h 1556780"/>
                <a:gd name="connsiteX1-189" fmla="*/ 931079 w 2020231"/>
                <a:gd name="connsiteY1-190" fmla="*/ 0 h 1556780"/>
                <a:gd name="connsiteX2-191" fmla="*/ 1924779 w 2020231"/>
                <a:gd name="connsiteY2-192" fmla="*/ 15012 h 1556780"/>
                <a:gd name="connsiteX3-193" fmla="*/ 2020231 w 2020231"/>
                <a:gd name="connsiteY3-194" fmla="*/ 108857 h 1556780"/>
                <a:gd name="connsiteX4-195" fmla="*/ 1022680 w 2020231"/>
                <a:gd name="connsiteY4-196" fmla="*/ 1556780 h 1556780"/>
                <a:gd name="connsiteX5-197" fmla="*/ 0 w 2020231"/>
                <a:gd name="connsiteY5-198" fmla="*/ 1545387 h 15567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020231" h="1556780">
                  <a:moveTo>
                    <a:pt x="0" y="1545387"/>
                  </a:moveTo>
                  <a:cubicBezTo>
                    <a:pt x="656072" y="151235"/>
                    <a:pt x="631747" y="123013"/>
                    <a:pt x="931079" y="0"/>
                  </a:cubicBezTo>
                  <a:lnTo>
                    <a:pt x="1924779" y="15012"/>
                  </a:lnTo>
                  <a:cubicBezTo>
                    <a:pt x="1978992" y="42306"/>
                    <a:pt x="1991987" y="59065"/>
                    <a:pt x="2020231" y="108857"/>
                  </a:cubicBezTo>
                  <a:cubicBezTo>
                    <a:pt x="1741401" y="-190477"/>
                    <a:pt x="1272807" y="1105731"/>
                    <a:pt x="1022680" y="1556780"/>
                  </a:cubicBezTo>
                  <a:lnTo>
                    <a:pt x="0" y="154538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</p:grpSp>
      <p:grpSp>
        <p:nvGrpSpPr>
          <p:cNvPr id="27" name="组合 3"/>
          <p:cNvGrpSpPr/>
          <p:nvPr>
            <p:custDataLst>
              <p:tags r:id="rId15"/>
            </p:custDataLst>
          </p:nvPr>
        </p:nvGrpSpPr>
        <p:grpSpPr>
          <a:xfrm>
            <a:off x="6059423" y="4269509"/>
            <a:ext cx="2043115" cy="1528311"/>
            <a:chOff x="4700618" y="2891079"/>
            <a:chExt cx="1533282" cy="1146587"/>
          </a:xfrm>
          <a:solidFill>
            <a:schemeClr val="accent2"/>
          </a:solidFill>
        </p:grpSpPr>
        <p:sp>
          <p:nvSpPr>
            <p:cNvPr id="28" name="任意多边形 27"/>
            <p:cNvSpPr/>
            <p:nvPr>
              <p:custDataLst>
                <p:tags r:id="rId16"/>
              </p:custDataLst>
            </p:nvPr>
          </p:nvSpPr>
          <p:spPr>
            <a:xfrm flipH="1" flipV="1">
              <a:off x="4700618" y="3840631"/>
              <a:ext cx="300069" cy="173838"/>
            </a:xfrm>
            <a:custGeom>
              <a:avLst/>
              <a:gdLst>
                <a:gd name="connsiteX0" fmla="*/ 367678 w 370875"/>
                <a:gd name="connsiteY0" fmla="*/ 140677 h 140677"/>
                <a:gd name="connsiteX1" fmla="*/ 370875 w 370875"/>
                <a:gd name="connsiteY1" fmla="*/ 0 h 140677"/>
                <a:gd name="connsiteX2" fmla="*/ 0 w 370875"/>
                <a:gd name="connsiteY2" fmla="*/ 134282 h 140677"/>
                <a:gd name="connsiteX3" fmla="*/ 367678 w 370875"/>
                <a:gd name="connsiteY3" fmla="*/ 140677 h 140677"/>
                <a:gd name="connsiteX0-1" fmla="*/ 367678 w 370875"/>
                <a:gd name="connsiteY0-2" fmla="*/ 232793 h 232793"/>
                <a:gd name="connsiteX1-3" fmla="*/ 370875 w 370875"/>
                <a:gd name="connsiteY1-4" fmla="*/ 92116 h 232793"/>
                <a:gd name="connsiteX2-5" fmla="*/ 0 w 370875"/>
                <a:gd name="connsiteY2-6" fmla="*/ 226398 h 232793"/>
                <a:gd name="connsiteX3-7" fmla="*/ 367678 w 370875"/>
                <a:gd name="connsiteY3-8" fmla="*/ 232793 h 232793"/>
                <a:gd name="connsiteX0-9" fmla="*/ 367678 w 370875"/>
                <a:gd name="connsiteY0-10" fmla="*/ 233290 h 233290"/>
                <a:gd name="connsiteX1-11" fmla="*/ 370875 w 370875"/>
                <a:gd name="connsiteY1-12" fmla="*/ 92613 h 233290"/>
                <a:gd name="connsiteX2-13" fmla="*/ 0 w 370875"/>
                <a:gd name="connsiteY2-14" fmla="*/ 226895 h 233290"/>
                <a:gd name="connsiteX3-15" fmla="*/ 367678 w 370875"/>
                <a:gd name="connsiteY3-16" fmla="*/ 233290 h 233290"/>
                <a:gd name="connsiteX0-17" fmla="*/ 367678 w 370875"/>
                <a:gd name="connsiteY0-18" fmla="*/ 229170 h 229170"/>
                <a:gd name="connsiteX1-19" fmla="*/ 370875 w 370875"/>
                <a:gd name="connsiteY1-20" fmla="*/ 88493 h 229170"/>
                <a:gd name="connsiteX2-21" fmla="*/ 0 w 370875"/>
                <a:gd name="connsiteY2-22" fmla="*/ 222775 h 229170"/>
                <a:gd name="connsiteX3-23" fmla="*/ 367678 w 370875"/>
                <a:gd name="connsiteY3-24" fmla="*/ 229170 h 229170"/>
                <a:gd name="connsiteX0-25" fmla="*/ 386861 w 390058"/>
                <a:gd name="connsiteY0-26" fmla="*/ 227542 h 230739"/>
                <a:gd name="connsiteX1-27" fmla="*/ 390058 w 390058"/>
                <a:gd name="connsiteY1-28" fmla="*/ 86865 h 230739"/>
                <a:gd name="connsiteX2-29" fmla="*/ 0 w 390058"/>
                <a:gd name="connsiteY2-30" fmla="*/ 230739 h 230739"/>
                <a:gd name="connsiteX3-31" fmla="*/ 386861 w 390058"/>
                <a:gd name="connsiteY3-32" fmla="*/ 227542 h 230739"/>
                <a:gd name="connsiteX0-33" fmla="*/ 386861 w 390058"/>
                <a:gd name="connsiteY0-34" fmla="*/ 231640 h 234837"/>
                <a:gd name="connsiteX1-35" fmla="*/ 390058 w 390058"/>
                <a:gd name="connsiteY1-36" fmla="*/ 90963 h 234837"/>
                <a:gd name="connsiteX2-37" fmla="*/ 0 w 390058"/>
                <a:gd name="connsiteY2-38" fmla="*/ 234837 h 234837"/>
                <a:gd name="connsiteX3-39" fmla="*/ 386861 w 390058"/>
                <a:gd name="connsiteY3-40" fmla="*/ 231640 h 234837"/>
                <a:gd name="connsiteX0-41" fmla="*/ 386861 w 397219"/>
                <a:gd name="connsiteY0-42" fmla="*/ 231640 h 234837"/>
                <a:gd name="connsiteX1-43" fmla="*/ 390058 w 397219"/>
                <a:gd name="connsiteY1-44" fmla="*/ 90963 h 234837"/>
                <a:gd name="connsiteX2-45" fmla="*/ 0 w 397219"/>
                <a:gd name="connsiteY2-46" fmla="*/ 234837 h 234837"/>
                <a:gd name="connsiteX3-47" fmla="*/ 386861 w 397219"/>
                <a:gd name="connsiteY3-48" fmla="*/ 231640 h 234837"/>
                <a:gd name="connsiteX0-49" fmla="*/ 386861 w 401264"/>
                <a:gd name="connsiteY0-50" fmla="*/ 231640 h 234837"/>
                <a:gd name="connsiteX1-51" fmla="*/ 390058 w 401264"/>
                <a:gd name="connsiteY1-52" fmla="*/ 90963 h 234837"/>
                <a:gd name="connsiteX2-53" fmla="*/ 0 w 401264"/>
                <a:gd name="connsiteY2-54" fmla="*/ 234837 h 234837"/>
                <a:gd name="connsiteX3-55" fmla="*/ 386861 w 401264"/>
                <a:gd name="connsiteY3-56" fmla="*/ 231640 h 234837"/>
                <a:gd name="connsiteX0-57" fmla="*/ 386861 w 406990"/>
                <a:gd name="connsiteY0-58" fmla="*/ 231640 h 234837"/>
                <a:gd name="connsiteX1-59" fmla="*/ 390058 w 406990"/>
                <a:gd name="connsiteY1-60" fmla="*/ 90963 h 234837"/>
                <a:gd name="connsiteX2-61" fmla="*/ 0 w 406990"/>
                <a:gd name="connsiteY2-62" fmla="*/ 234837 h 234837"/>
                <a:gd name="connsiteX3-63" fmla="*/ 386861 w 406990"/>
                <a:gd name="connsiteY3-64" fmla="*/ 231640 h 234837"/>
                <a:gd name="connsiteX0-65" fmla="*/ 386861 w 400092"/>
                <a:gd name="connsiteY0-66" fmla="*/ 231640 h 234837"/>
                <a:gd name="connsiteX1-67" fmla="*/ 390058 w 400092"/>
                <a:gd name="connsiteY1-68" fmla="*/ 90963 h 234837"/>
                <a:gd name="connsiteX2-69" fmla="*/ 0 w 400092"/>
                <a:gd name="connsiteY2-70" fmla="*/ 234837 h 234837"/>
                <a:gd name="connsiteX3-71" fmla="*/ 386861 w 400092"/>
                <a:gd name="connsiteY3-72" fmla="*/ 231640 h 234837"/>
                <a:gd name="connsiteX0-73" fmla="*/ 386861 w 400092"/>
                <a:gd name="connsiteY0-74" fmla="*/ 231640 h 234837"/>
                <a:gd name="connsiteX1-75" fmla="*/ 390058 w 400092"/>
                <a:gd name="connsiteY1-76" fmla="*/ 90963 h 234837"/>
                <a:gd name="connsiteX2-77" fmla="*/ 0 w 400092"/>
                <a:gd name="connsiteY2-78" fmla="*/ 234837 h 234837"/>
                <a:gd name="connsiteX3-79" fmla="*/ 386861 w 400092"/>
                <a:gd name="connsiteY3-80" fmla="*/ 231640 h 234837"/>
                <a:gd name="connsiteX0-81" fmla="*/ 386861 w 400092"/>
                <a:gd name="connsiteY0-82" fmla="*/ 228587 h 231784"/>
                <a:gd name="connsiteX1-83" fmla="*/ 390058 w 400092"/>
                <a:gd name="connsiteY1-84" fmla="*/ 87910 h 231784"/>
                <a:gd name="connsiteX2-85" fmla="*/ 0 w 400092"/>
                <a:gd name="connsiteY2-86" fmla="*/ 231784 h 231784"/>
                <a:gd name="connsiteX3-87" fmla="*/ 386861 w 400092"/>
                <a:gd name="connsiteY3-88" fmla="*/ 228587 h 2317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400092" h="231784">
                  <a:moveTo>
                    <a:pt x="386861" y="228587"/>
                  </a:moveTo>
                  <a:cubicBezTo>
                    <a:pt x="399561" y="220066"/>
                    <a:pt x="407403" y="162418"/>
                    <a:pt x="390058" y="87910"/>
                  </a:cubicBezTo>
                  <a:cubicBezTo>
                    <a:pt x="295691" y="-157526"/>
                    <a:pt x="37301" y="183825"/>
                    <a:pt x="0" y="231784"/>
                  </a:cubicBezTo>
                  <a:lnTo>
                    <a:pt x="386861" y="22858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>
              <p:custDataLst>
                <p:tags r:id="rId17"/>
              </p:custDataLst>
            </p:nvPr>
          </p:nvSpPr>
          <p:spPr>
            <a:xfrm flipH="1" flipV="1">
              <a:off x="4716277" y="2891079"/>
              <a:ext cx="1517623" cy="1146587"/>
            </a:xfrm>
            <a:custGeom>
              <a:avLst/>
              <a:gdLst>
                <a:gd name="connsiteX0" fmla="*/ 0 w 2042024"/>
                <a:gd name="connsiteY0" fmla="*/ 1566371 h 1570472"/>
                <a:gd name="connsiteX1" fmla="*/ 959505 w 2042024"/>
                <a:gd name="connsiteY1" fmla="*/ 0 h 1570472"/>
                <a:gd name="connsiteX2" fmla="*/ 1943613 w 2042024"/>
                <a:gd name="connsiteY2" fmla="*/ 24603 h 1570472"/>
                <a:gd name="connsiteX3" fmla="*/ 2042024 w 2042024"/>
                <a:gd name="connsiteY3" fmla="*/ 106612 h 1570472"/>
                <a:gd name="connsiteX4" fmla="*/ 1021012 w 2042024"/>
                <a:gd name="connsiteY4" fmla="*/ 1570472 h 1570472"/>
                <a:gd name="connsiteX5" fmla="*/ 0 w 2042024"/>
                <a:gd name="connsiteY5" fmla="*/ 1566371 h 1570472"/>
                <a:gd name="connsiteX0-1" fmla="*/ 0 w 2029722"/>
                <a:gd name="connsiteY0-2" fmla="*/ 1574572 h 1574572"/>
                <a:gd name="connsiteX1-3" fmla="*/ 947203 w 2029722"/>
                <a:gd name="connsiteY1-4" fmla="*/ 0 h 1574572"/>
                <a:gd name="connsiteX2-5" fmla="*/ 1931311 w 2029722"/>
                <a:gd name="connsiteY2-6" fmla="*/ 24603 h 1574572"/>
                <a:gd name="connsiteX3-7" fmla="*/ 2029722 w 2029722"/>
                <a:gd name="connsiteY3-8" fmla="*/ 106612 h 1574572"/>
                <a:gd name="connsiteX4-9" fmla="*/ 1008710 w 2029722"/>
                <a:gd name="connsiteY4-10" fmla="*/ 1570472 h 1574572"/>
                <a:gd name="connsiteX5-11" fmla="*/ 0 w 2029722"/>
                <a:gd name="connsiteY5-12" fmla="*/ 1574572 h 1574572"/>
                <a:gd name="connsiteX0-13" fmla="*/ 0 w 2029722"/>
                <a:gd name="connsiteY0-14" fmla="*/ 1574572 h 1574572"/>
                <a:gd name="connsiteX1-15" fmla="*/ 947203 w 2029722"/>
                <a:gd name="connsiteY1-16" fmla="*/ 0 h 1574572"/>
                <a:gd name="connsiteX2-17" fmla="*/ 1931311 w 2029722"/>
                <a:gd name="connsiteY2-18" fmla="*/ 24603 h 1574572"/>
                <a:gd name="connsiteX3-19" fmla="*/ 2029722 w 2029722"/>
                <a:gd name="connsiteY3-20" fmla="*/ 106612 h 1574572"/>
                <a:gd name="connsiteX4-21" fmla="*/ 1008710 w 2029722"/>
                <a:gd name="connsiteY4-22" fmla="*/ 1570472 h 1574572"/>
                <a:gd name="connsiteX5-23" fmla="*/ 0 w 2029722"/>
                <a:gd name="connsiteY5-24" fmla="*/ 1574572 h 1574572"/>
                <a:gd name="connsiteX0-25" fmla="*/ 0 w 2029722"/>
                <a:gd name="connsiteY0-26" fmla="*/ 1574572 h 1574572"/>
                <a:gd name="connsiteX1-27" fmla="*/ 947203 w 2029722"/>
                <a:gd name="connsiteY1-28" fmla="*/ 0 h 1574572"/>
                <a:gd name="connsiteX2-29" fmla="*/ 1931311 w 2029722"/>
                <a:gd name="connsiteY2-30" fmla="*/ 24603 h 1574572"/>
                <a:gd name="connsiteX3-31" fmla="*/ 2029722 w 2029722"/>
                <a:gd name="connsiteY3-32" fmla="*/ 106612 h 1574572"/>
                <a:gd name="connsiteX4-33" fmla="*/ 1008710 w 2029722"/>
                <a:gd name="connsiteY4-34" fmla="*/ 1570472 h 1574572"/>
                <a:gd name="connsiteX5-35" fmla="*/ 0 w 2029722"/>
                <a:gd name="connsiteY5-36" fmla="*/ 1574572 h 1574572"/>
                <a:gd name="connsiteX0-37" fmla="*/ 0 w 2029722"/>
                <a:gd name="connsiteY0-38" fmla="*/ 1574572 h 1574572"/>
                <a:gd name="connsiteX1-39" fmla="*/ 947203 w 2029722"/>
                <a:gd name="connsiteY1-40" fmla="*/ 0 h 1574572"/>
                <a:gd name="connsiteX2-41" fmla="*/ 1931311 w 2029722"/>
                <a:gd name="connsiteY2-42" fmla="*/ 24603 h 1574572"/>
                <a:gd name="connsiteX3-43" fmla="*/ 2029722 w 2029722"/>
                <a:gd name="connsiteY3-44" fmla="*/ 106612 h 1574572"/>
                <a:gd name="connsiteX4-45" fmla="*/ 1008710 w 2029722"/>
                <a:gd name="connsiteY4-46" fmla="*/ 1570472 h 1574572"/>
                <a:gd name="connsiteX5-47" fmla="*/ 0 w 2029722"/>
                <a:gd name="connsiteY5-48" fmla="*/ 1574572 h 1574572"/>
                <a:gd name="connsiteX0-49" fmla="*/ 0 w 2029722"/>
                <a:gd name="connsiteY0-50" fmla="*/ 1574572 h 1574572"/>
                <a:gd name="connsiteX1-51" fmla="*/ 947203 w 2029722"/>
                <a:gd name="connsiteY1-52" fmla="*/ 0 h 1574572"/>
                <a:gd name="connsiteX2-53" fmla="*/ 1931311 w 2029722"/>
                <a:gd name="connsiteY2-54" fmla="*/ 24603 h 1574572"/>
                <a:gd name="connsiteX3-55" fmla="*/ 2029722 w 2029722"/>
                <a:gd name="connsiteY3-56" fmla="*/ 106612 h 1574572"/>
                <a:gd name="connsiteX4-57" fmla="*/ 1008710 w 2029722"/>
                <a:gd name="connsiteY4-58" fmla="*/ 1570472 h 1574572"/>
                <a:gd name="connsiteX5-59" fmla="*/ 0 w 2029722"/>
                <a:gd name="connsiteY5-60" fmla="*/ 1574572 h 1574572"/>
                <a:gd name="connsiteX0-61" fmla="*/ 0 w 2029722"/>
                <a:gd name="connsiteY0-62" fmla="*/ 1574572 h 1574572"/>
                <a:gd name="connsiteX1-63" fmla="*/ 947203 w 2029722"/>
                <a:gd name="connsiteY1-64" fmla="*/ 0 h 1574572"/>
                <a:gd name="connsiteX2-65" fmla="*/ 1931311 w 2029722"/>
                <a:gd name="connsiteY2-66" fmla="*/ 24603 h 1574572"/>
                <a:gd name="connsiteX3-67" fmla="*/ 2009219 w 2029722"/>
                <a:gd name="connsiteY3-68" fmla="*/ 57406 h 1574572"/>
                <a:gd name="connsiteX4-69" fmla="*/ 2029722 w 2029722"/>
                <a:gd name="connsiteY4-70" fmla="*/ 106612 h 1574572"/>
                <a:gd name="connsiteX5-71" fmla="*/ 1008710 w 2029722"/>
                <a:gd name="connsiteY5-72" fmla="*/ 1570472 h 1574572"/>
                <a:gd name="connsiteX6" fmla="*/ 0 w 2029722"/>
                <a:gd name="connsiteY6" fmla="*/ 1574572 h 1574572"/>
                <a:gd name="connsiteX0-73" fmla="*/ 0 w 2029722"/>
                <a:gd name="connsiteY0-74" fmla="*/ 1574572 h 1574572"/>
                <a:gd name="connsiteX1-75" fmla="*/ 947203 w 2029722"/>
                <a:gd name="connsiteY1-76" fmla="*/ 0 h 1574572"/>
                <a:gd name="connsiteX2-77" fmla="*/ 1931311 w 2029722"/>
                <a:gd name="connsiteY2-78" fmla="*/ 24603 h 1574572"/>
                <a:gd name="connsiteX3-79" fmla="*/ 2009219 w 2029722"/>
                <a:gd name="connsiteY3-80" fmla="*/ 57406 h 1574572"/>
                <a:gd name="connsiteX4-81" fmla="*/ 2029722 w 2029722"/>
                <a:gd name="connsiteY4-82" fmla="*/ 106612 h 1574572"/>
                <a:gd name="connsiteX5-83" fmla="*/ 1008710 w 2029722"/>
                <a:gd name="connsiteY5-84" fmla="*/ 1570472 h 1574572"/>
                <a:gd name="connsiteX6-85" fmla="*/ 0 w 2029722"/>
                <a:gd name="connsiteY6-86" fmla="*/ 1574572 h 1574572"/>
                <a:gd name="connsiteX0-87" fmla="*/ 0 w 2029722"/>
                <a:gd name="connsiteY0-88" fmla="*/ 1574572 h 1574572"/>
                <a:gd name="connsiteX1-89" fmla="*/ 947203 w 2029722"/>
                <a:gd name="connsiteY1-90" fmla="*/ 0 h 1574572"/>
                <a:gd name="connsiteX2-91" fmla="*/ 1931311 w 2029722"/>
                <a:gd name="connsiteY2-92" fmla="*/ 24603 h 1574572"/>
                <a:gd name="connsiteX3-93" fmla="*/ 2009219 w 2029722"/>
                <a:gd name="connsiteY3-94" fmla="*/ 57406 h 1574572"/>
                <a:gd name="connsiteX4-95" fmla="*/ 2029722 w 2029722"/>
                <a:gd name="connsiteY4-96" fmla="*/ 106612 h 1574572"/>
                <a:gd name="connsiteX5-97" fmla="*/ 1029212 w 2029722"/>
                <a:gd name="connsiteY5-98" fmla="*/ 1566371 h 1574572"/>
                <a:gd name="connsiteX6-99" fmla="*/ 0 w 2029722"/>
                <a:gd name="connsiteY6-100" fmla="*/ 1574572 h 1574572"/>
                <a:gd name="connsiteX0-101" fmla="*/ 0 w 2029722"/>
                <a:gd name="connsiteY0-102" fmla="*/ 1574572 h 1574572"/>
                <a:gd name="connsiteX1-103" fmla="*/ 947203 w 2029722"/>
                <a:gd name="connsiteY1-104" fmla="*/ 0 h 1574572"/>
                <a:gd name="connsiteX2-105" fmla="*/ 1931311 w 2029722"/>
                <a:gd name="connsiteY2-106" fmla="*/ 24603 h 1574572"/>
                <a:gd name="connsiteX3-107" fmla="*/ 2009219 w 2029722"/>
                <a:gd name="connsiteY3-108" fmla="*/ 57406 h 1574572"/>
                <a:gd name="connsiteX4-109" fmla="*/ 2029722 w 2029722"/>
                <a:gd name="connsiteY4-110" fmla="*/ 106612 h 1574572"/>
                <a:gd name="connsiteX5-111" fmla="*/ 1029212 w 2029722"/>
                <a:gd name="connsiteY5-112" fmla="*/ 1566371 h 1574572"/>
                <a:gd name="connsiteX6-113" fmla="*/ 0 w 2029722"/>
                <a:gd name="connsiteY6-114" fmla="*/ 1574572 h 1574572"/>
                <a:gd name="connsiteX0-115" fmla="*/ 0 w 2112234"/>
                <a:gd name="connsiteY0-116" fmla="*/ 1602749 h 1602749"/>
                <a:gd name="connsiteX1-117" fmla="*/ 947203 w 2112234"/>
                <a:gd name="connsiteY1-118" fmla="*/ 28177 h 1602749"/>
                <a:gd name="connsiteX2-119" fmla="*/ 1931311 w 2112234"/>
                <a:gd name="connsiteY2-120" fmla="*/ 52780 h 1602749"/>
                <a:gd name="connsiteX3-121" fmla="*/ 2029722 w 2112234"/>
                <a:gd name="connsiteY3-122" fmla="*/ 134789 h 1602749"/>
                <a:gd name="connsiteX4-123" fmla="*/ 1029212 w 2112234"/>
                <a:gd name="connsiteY4-124" fmla="*/ 1594548 h 1602749"/>
                <a:gd name="connsiteX5-125" fmla="*/ 0 w 2112234"/>
                <a:gd name="connsiteY5-126" fmla="*/ 1602749 h 1602749"/>
                <a:gd name="connsiteX0-127" fmla="*/ 0 w 2094991"/>
                <a:gd name="connsiteY0-128" fmla="*/ 1602749 h 1602749"/>
                <a:gd name="connsiteX1-129" fmla="*/ 947203 w 2094991"/>
                <a:gd name="connsiteY1-130" fmla="*/ 28177 h 1602749"/>
                <a:gd name="connsiteX2-131" fmla="*/ 1931311 w 2094991"/>
                <a:gd name="connsiteY2-132" fmla="*/ 52780 h 1602749"/>
                <a:gd name="connsiteX3-133" fmla="*/ 2029722 w 2094991"/>
                <a:gd name="connsiteY3-134" fmla="*/ 134789 h 1602749"/>
                <a:gd name="connsiteX4-135" fmla="*/ 1029212 w 2094991"/>
                <a:gd name="connsiteY4-136" fmla="*/ 1594548 h 1602749"/>
                <a:gd name="connsiteX5-137" fmla="*/ 0 w 2094991"/>
                <a:gd name="connsiteY5-138" fmla="*/ 1602749 h 1602749"/>
                <a:gd name="connsiteX0-139" fmla="*/ 0 w 2029722"/>
                <a:gd name="connsiteY0-140" fmla="*/ 1574572 h 1574572"/>
                <a:gd name="connsiteX1-141" fmla="*/ 947203 w 2029722"/>
                <a:gd name="connsiteY1-142" fmla="*/ 0 h 1574572"/>
                <a:gd name="connsiteX2-143" fmla="*/ 1931311 w 2029722"/>
                <a:gd name="connsiteY2-144" fmla="*/ 24603 h 1574572"/>
                <a:gd name="connsiteX3-145" fmla="*/ 2029722 w 2029722"/>
                <a:gd name="connsiteY3-146" fmla="*/ 106612 h 1574572"/>
                <a:gd name="connsiteX4-147" fmla="*/ 1029212 w 2029722"/>
                <a:gd name="connsiteY4-148" fmla="*/ 1566371 h 1574572"/>
                <a:gd name="connsiteX5-149" fmla="*/ 0 w 2029722"/>
                <a:gd name="connsiteY5-150" fmla="*/ 1574572 h 1574572"/>
                <a:gd name="connsiteX0-151" fmla="*/ 0 w 2029722"/>
                <a:gd name="connsiteY0-152" fmla="*/ 1574572 h 1574572"/>
                <a:gd name="connsiteX1-153" fmla="*/ 947203 w 2029722"/>
                <a:gd name="connsiteY1-154" fmla="*/ 0 h 1574572"/>
                <a:gd name="connsiteX2-155" fmla="*/ 1931311 w 2029722"/>
                <a:gd name="connsiteY2-156" fmla="*/ 24603 h 1574572"/>
                <a:gd name="connsiteX3-157" fmla="*/ 2029722 w 2029722"/>
                <a:gd name="connsiteY3-158" fmla="*/ 106612 h 1574572"/>
                <a:gd name="connsiteX4-159" fmla="*/ 1029212 w 2029722"/>
                <a:gd name="connsiteY4-160" fmla="*/ 1566371 h 1574572"/>
                <a:gd name="connsiteX5-161" fmla="*/ 0 w 2029722"/>
                <a:gd name="connsiteY5-162" fmla="*/ 1574572 h 1574572"/>
                <a:gd name="connsiteX0-163" fmla="*/ 0 w 2026763"/>
                <a:gd name="connsiteY0-164" fmla="*/ 1574572 h 1574572"/>
                <a:gd name="connsiteX1-165" fmla="*/ 947203 w 2026763"/>
                <a:gd name="connsiteY1-166" fmla="*/ 0 h 1574572"/>
                <a:gd name="connsiteX2-167" fmla="*/ 1931311 w 2026763"/>
                <a:gd name="connsiteY2-168" fmla="*/ 24603 h 1574572"/>
                <a:gd name="connsiteX3-169" fmla="*/ 2026763 w 2026763"/>
                <a:gd name="connsiteY3-170" fmla="*/ 118448 h 1574572"/>
                <a:gd name="connsiteX4-171" fmla="*/ 1029212 w 2026763"/>
                <a:gd name="connsiteY4-172" fmla="*/ 1566371 h 1574572"/>
                <a:gd name="connsiteX5-173" fmla="*/ 0 w 2026763"/>
                <a:gd name="connsiteY5-174" fmla="*/ 1574572 h 1574572"/>
                <a:gd name="connsiteX0-175" fmla="*/ 0 w 1994106"/>
                <a:gd name="connsiteY0-176" fmla="*/ 1564775 h 1566371"/>
                <a:gd name="connsiteX1-177" fmla="*/ 914546 w 1994106"/>
                <a:gd name="connsiteY1-178" fmla="*/ 0 h 1566371"/>
                <a:gd name="connsiteX2-179" fmla="*/ 1898654 w 1994106"/>
                <a:gd name="connsiteY2-180" fmla="*/ 24603 h 1566371"/>
                <a:gd name="connsiteX3-181" fmla="*/ 1994106 w 1994106"/>
                <a:gd name="connsiteY3-182" fmla="*/ 118448 h 1566371"/>
                <a:gd name="connsiteX4-183" fmla="*/ 996555 w 1994106"/>
                <a:gd name="connsiteY4-184" fmla="*/ 1566371 h 1566371"/>
                <a:gd name="connsiteX5-185" fmla="*/ 0 w 1994106"/>
                <a:gd name="connsiteY5-186" fmla="*/ 1564775 h 1566371"/>
                <a:gd name="connsiteX0-187" fmla="*/ 0 w 2010434"/>
                <a:gd name="connsiteY0-188" fmla="*/ 1564775 h 1566371"/>
                <a:gd name="connsiteX1-189" fmla="*/ 930874 w 2010434"/>
                <a:gd name="connsiteY1-190" fmla="*/ 0 h 1566371"/>
                <a:gd name="connsiteX2-191" fmla="*/ 1914982 w 2010434"/>
                <a:gd name="connsiteY2-192" fmla="*/ 24603 h 1566371"/>
                <a:gd name="connsiteX3-193" fmla="*/ 2010434 w 2010434"/>
                <a:gd name="connsiteY3-194" fmla="*/ 118448 h 1566371"/>
                <a:gd name="connsiteX4-195" fmla="*/ 1012883 w 2010434"/>
                <a:gd name="connsiteY4-196" fmla="*/ 1566371 h 1566371"/>
                <a:gd name="connsiteX5-197" fmla="*/ 0 w 2010434"/>
                <a:gd name="connsiteY5-198" fmla="*/ 1564775 h 1566371"/>
                <a:gd name="connsiteX0-199" fmla="*/ 0 w 2023497"/>
                <a:gd name="connsiteY0-200" fmla="*/ 1519055 h 1566371"/>
                <a:gd name="connsiteX1-201" fmla="*/ 943937 w 2023497"/>
                <a:gd name="connsiteY1-202" fmla="*/ 0 h 1566371"/>
                <a:gd name="connsiteX2-203" fmla="*/ 1928045 w 2023497"/>
                <a:gd name="connsiteY2-204" fmla="*/ 24603 h 1566371"/>
                <a:gd name="connsiteX3-205" fmla="*/ 2023497 w 2023497"/>
                <a:gd name="connsiteY3-206" fmla="*/ 118448 h 1566371"/>
                <a:gd name="connsiteX4-207" fmla="*/ 1025946 w 2023497"/>
                <a:gd name="connsiteY4-208" fmla="*/ 1566371 h 1566371"/>
                <a:gd name="connsiteX5-209" fmla="*/ 0 w 2023497"/>
                <a:gd name="connsiteY5-210" fmla="*/ 1519055 h 1566371"/>
                <a:gd name="connsiteX0-211" fmla="*/ 0 w 2023497"/>
                <a:gd name="connsiteY0-212" fmla="*/ 1519055 h 1519055"/>
                <a:gd name="connsiteX1-213" fmla="*/ 943937 w 2023497"/>
                <a:gd name="connsiteY1-214" fmla="*/ 0 h 1519055"/>
                <a:gd name="connsiteX2-215" fmla="*/ 1928045 w 2023497"/>
                <a:gd name="connsiteY2-216" fmla="*/ 24603 h 1519055"/>
                <a:gd name="connsiteX3-217" fmla="*/ 2023497 w 2023497"/>
                <a:gd name="connsiteY3-218" fmla="*/ 118448 h 1519055"/>
                <a:gd name="connsiteX4-219" fmla="*/ 1019415 w 2023497"/>
                <a:gd name="connsiteY4-220" fmla="*/ 1491259 h 1519055"/>
                <a:gd name="connsiteX5-221" fmla="*/ 0 w 2023497"/>
                <a:gd name="connsiteY5-222" fmla="*/ 1519055 h 1519055"/>
                <a:gd name="connsiteX0-223" fmla="*/ 0 w 2023497"/>
                <a:gd name="connsiteY0-224" fmla="*/ 1519055 h 1519055"/>
                <a:gd name="connsiteX1-225" fmla="*/ 943937 w 2023497"/>
                <a:gd name="connsiteY1-226" fmla="*/ 0 h 1519055"/>
                <a:gd name="connsiteX2-227" fmla="*/ 1928045 w 2023497"/>
                <a:gd name="connsiteY2-228" fmla="*/ 24603 h 1519055"/>
                <a:gd name="connsiteX3-229" fmla="*/ 2023497 w 2023497"/>
                <a:gd name="connsiteY3-230" fmla="*/ 118448 h 1519055"/>
                <a:gd name="connsiteX4-231" fmla="*/ 1019415 w 2023497"/>
                <a:gd name="connsiteY4-232" fmla="*/ 1504322 h 1519055"/>
                <a:gd name="connsiteX5-233" fmla="*/ 0 w 2023497"/>
                <a:gd name="connsiteY5-234" fmla="*/ 1519055 h 1519055"/>
                <a:gd name="connsiteX0-235" fmla="*/ 0 w 2023497"/>
                <a:gd name="connsiteY0-236" fmla="*/ 1519055 h 1519055"/>
                <a:gd name="connsiteX1-237" fmla="*/ 943937 w 2023497"/>
                <a:gd name="connsiteY1-238" fmla="*/ 0 h 1519055"/>
                <a:gd name="connsiteX2-239" fmla="*/ 1928045 w 2023497"/>
                <a:gd name="connsiteY2-240" fmla="*/ 24603 h 1519055"/>
                <a:gd name="connsiteX3-241" fmla="*/ 2023497 w 2023497"/>
                <a:gd name="connsiteY3-242" fmla="*/ 118448 h 1519055"/>
                <a:gd name="connsiteX4-243" fmla="*/ 1029212 w 2023497"/>
                <a:gd name="connsiteY4-244" fmla="*/ 1507588 h 1519055"/>
                <a:gd name="connsiteX5-245" fmla="*/ 0 w 2023497"/>
                <a:gd name="connsiteY5-246" fmla="*/ 1519055 h 1519055"/>
                <a:gd name="connsiteX0-247" fmla="*/ 0 w 2023497"/>
                <a:gd name="connsiteY0-248" fmla="*/ 1519055 h 1548476"/>
                <a:gd name="connsiteX1-249" fmla="*/ 943937 w 2023497"/>
                <a:gd name="connsiteY1-250" fmla="*/ 0 h 1548476"/>
                <a:gd name="connsiteX2-251" fmla="*/ 1928045 w 2023497"/>
                <a:gd name="connsiteY2-252" fmla="*/ 24603 h 1548476"/>
                <a:gd name="connsiteX3-253" fmla="*/ 2023497 w 2023497"/>
                <a:gd name="connsiteY3-254" fmla="*/ 118448 h 1548476"/>
                <a:gd name="connsiteX4-255" fmla="*/ 1025495 w 2023497"/>
                <a:gd name="connsiteY4-256" fmla="*/ 1548476 h 1548476"/>
                <a:gd name="connsiteX5-257" fmla="*/ 0 w 2023497"/>
                <a:gd name="connsiteY5-258" fmla="*/ 1519055 h 1548476"/>
                <a:gd name="connsiteX0-259" fmla="*/ 0 w 2023497"/>
                <a:gd name="connsiteY0-260" fmla="*/ 1537640 h 1548476"/>
                <a:gd name="connsiteX1-261" fmla="*/ 943937 w 2023497"/>
                <a:gd name="connsiteY1-262" fmla="*/ 0 h 1548476"/>
                <a:gd name="connsiteX2-263" fmla="*/ 1928045 w 2023497"/>
                <a:gd name="connsiteY2-264" fmla="*/ 24603 h 1548476"/>
                <a:gd name="connsiteX3-265" fmla="*/ 2023497 w 2023497"/>
                <a:gd name="connsiteY3-266" fmla="*/ 118448 h 1548476"/>
                <a:gd name="connsiteX4-267" fmla="*/ 1025495 w 2023497"/>
                <a:gd name="connsiteY4-268" fmla="*/ 1548476 h 1548476"/>
                <a:gd name="connsiteX5-269" fmla="*/ 0 w 2023497"/>
                <a:gd name="connsiteY5-270" fmla="*/ 1537640 h 1548476"/>
                <a:gd name="connsiteX0-271" fmla="*/ 0 w 2023497"/>
                <a:gd name="connsiteY0-272" fmla="*/ 1545841 h 1548476"/>
                <a:gd name="connsiteX1-273" fmla="*/ 943937 w 2023497"/>
                <a:gd name="connsiteY1-274" fmla="*/ 0 h 1548476"/>
                <a:gd name="connsiteX2-275" fmla="*/ 1928045 w 2023497"/>
                <a:gd name="connsiteY2-276" fmla="*/ 24603 h 1548476"/>
                <a:gd name="connsiteX3-277" fmla="*/ 2023497 w 2023497"/>
                <a:gd name="connsiteY3-278" fmla="*/ 118448 h 1548476"/>
                <a:gd name="connsiteX4-279" fmla="*/ 1025495 w 2023497"/>
                <a:gd name="connsiteY4-280" fmla="*/ 1548476 h 1548476"/>
                <a:gd name="connsiteX5-281" fmla="*/ 0 w 2023497"/>
                <a:gd name="connsiteY5-282" fmla="*/ 1545841 h 1548476"/>
                <a:gd name="connsiteX0-283" fmla="*/ 0 w 2023497"/>
                <a:gd name="connsiteY0-284" fmla="*/ 1545841 h 1560778"/>
                <a:gd name="connsiteX1-285" fmla="*/ 943937 w 2023497"/>
                <a:gd name="connsiteY1-286" fmla="*/ 0 h 1560778"/>
                <a:gd name="connsiteX2-287" fmla="*/ 1928045 w 2023497"/>
                <a:gd name="connsiteY2-288" fmla="*/ 24603 h 1560778"/>
                <a:gd name="connsiteX3-289" fmla="*/ 2023497 w 2023497"/>
                <a:gd name="connsiteY3-290" fmla="*/ 118448 h 1560778"/>
                <a:gd name="connsiteX4-291" fmla="*/ 1013194 w 2023497"/>
                <a:gd name="connsiteY4-292" fmla="*/ 1560778 h 1560778"/>
                <a:gd name="connsiteX5-293" fmla="*/ 0 w 2023497"/>
                <a:gd name="connsiteY5-294" fmla="*/ 1545841 h 1560778"/>
                <a:gd name="connsiteX0-295" fmla="*/ 0 w 2023497"/>
                <a:gd name="connsiteY0-296" fmla="*/ 1545841 h 1545841"/>
                <a:gd name="connsiteX1-297" fmla="*/ 943937 w 2023497"/>
                <a:gd name="connsiteY1-298" fmla="*/ 0 h 1545841"/>
                <a:gd name="connsiteX2-299" fmla="*/ 1928045 w 2023497"/>
                <a:gd name="connsiteY2-300" fmla="*/ 24603 h 1545841"/>
                <a:gd name="connsiteX3-301" fmla="*/ 2023497 w 2023497"/>
                <a:gd name="connsiteY3-302" fmla="*/ 118448 h 1545841"/>
                <a:gd name="connsiteX4-303" fmla="*/ 1013194 w 2023497"/>
                <a:gd name="connsiteY4-304" fmla="*/ 1544377 h 1545841"/>
                <a:gd name="connsiteX5-305" fmla="*/ 0 w 2023497"/>
                <a:gd name="connsiteY5-306" fmla="*/ 1545841 h 1545841"/>
                <a:gd name="connsiteX0-307" fmla="*/ 0 w 2023497"/>
                <a:gd name="connsiteY0-308" fmla="*/ 1545841 h 1552578"/>
                <a:gd name="connsiteX1-309" fmla="*/ 943937 w 2023497"/>
                <a:gd name="connsiteY1-310" fmla="*/ 0 h 1552578"/>
                <a:gd name="connsiteX2-311" fmla="*/ 1928045 w 2023497"/>
                <a:gd name="connsiteY2-312" fmla="*/ 24603 h 1552578"/>
                <a:gd name="connsiteX3-313" fmla="*/ 2023497 w 2023497"/>
                <a:gd name="connsiteY3-314" fmla="*/ 118448 h 1552578"/>
                <a:gd name="connsiteX4-315" fmla="*/ 1009093 w 2023497"/>
                <a:gd name="connsiteY4-316" fmla="*/ 1552578 h 1552578"/>
                <a:gd name="connsiteX5-317" fmla="*/ 0 w 2023497"/>
                <a:gd name="connsiteY5-318" fmla="*/ 1545841 h 1552578"/>
                <a:gd name="connsiteX0-319" fmla="*/ 0 w 2023497"/>
                <a:gd name="connsiteY0-320" fmla="*/ 1522046 h 1528783"/>
                <a:gd name="connsiteX1-321" fmla="*/ 930340 w 2023497"/>
                <a:gd name="connsiteY1-322" fmla="*/ 0 h 1528783"/>
                <a:gd name="connsiteX2-323" fmla="*/ 1928045 w 2023497"/>
                <a:gd name="connsiteY2-324" fmla="*/ 808 h 1528783"/>
                <a:gd name="connsiteX3-325" fmla="*/ 2023497 w 2023497"/>
                <a:gd name="connsiteY3-326" fmla="*/ 94653 h 1528783"/>
                <a:gd name="connsiteX4-327" fmla="*/ 1009093 w 2023497"/>
                <a:gd name="connsiteY4-328" fmla="*/ 1528783 h 1528783"/>
                <a:gd name="connsiteX5-329" fmla="*/ 0 w 2023497"/>
                <a:gd name="connsiteY5-330" fmla="*/ 1522046 h 15287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023497" h="1528783">
                  <a:moveTo>
                    <a:pt x="0" y="1522046"/>
                  </a:moveTo>
                  <a:cubicBezTo>
                    <a:pt x="656072" y="127894"/>
                    <a:pt x="631008" y="123013"/>
                    <a:pt x="930340" y="0"/>
                  </a:cubicBezTo>
                  <a:lnTo>
                    <a:pt x="1928045" y="808"/>
                  </a:lnTo>
                  <a:cubicBezTo>
                    <a:pt x="1982258" y="28102"/>
                    <a:pt x="1995253" y="44861"/>
                    <a:pt x="2023497" y="94653"/>
                  </a:cubicBezTo>
                  <a:cubicBezTo>
                    <a:pt x="1744667" y="-204681"/>
                    <a:pt x="1259220" y="1077734"/>
                    <a:pt x="1009093" y="1528783"/>
                  </a:cubicBezTo>
                  <a:lnTo>
                    <a:pt x="0" y="15220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</p:grpSp>
      <p:sp>
        <p:nvSpPr>
          <p:cNvPr id="30" name="Freeform 23"/>
          <p:cNvSpPr>
            <a:spLocks noEditPoints="1"/>
          </p:cNvSpPr>
          <p:nvPr>
            <p:custDataLst>
              <p:tags r:id="rId18"/>
            </p:custDataLst>
          </p:nvPr>
        </p:nvSpPr>
        <p:spPr bwMode="black">
          <a:xfrm>
            <a:off x="5584190" y="3400425"/>
            <a:ext cx="647700" cy="1676400"/>
          </a:xfrm>
          <a:custGeom>
            <a:avLst/>
            <a:gdLst>
              <a:gd name="T0" fmla="*/ 709 w 709"/>
              <a:gd name="T1" fmla="*/ 570 h 709"/>
              <a:gd name="T2" fmla="*/ 373 w 709"/>
              <a:gd name="T3" fmla="*/ 709 h 709"/>
              <a:gd name="T4" fmla="*/ 373 w 709"/>
              <a:gd name="T5" fmla="*/ 294 h 709"/>
              <a:gd name="T6" fmla="*/ 709 w 709"/>
              <a:gd name="T7" fmla="*/ 154 h 709"/>
              <a:gd name="T8" fmla="*/ 709 w 709"/>
              <a:gd name="T9" fmla="*/ 570 h 709"/>
              <a:gd name="T10" fmla="*/ 335 w 709"/>
              <a:gd name="T11" fmla="*/ 294 h 709"/>
              <a:gd name="T12" fmla="*/ 0 w 709"/>
              <a:gd name="T13" fmla="*/ 154 h 709"/>
              <a:gd name="T14" fmla="*/ 0 w 709"/>
              <a:gd name="T15" fmla="*/ 570 h 709"/>
              <a:gd name="T16" fmla="*/ 335 w 709"/>
              <a:gd name="T17" fmla="*/ 709 h 709"/>
              <a:gd name="T18" fmla="*/ 335 w 709"/>
              <a:gd name="T19" fmla="*/ 294 h 709"/>
              <a:gd name="T20" fmla="*/ 354 w 709"/>
              <a:gd name="T21" fmla="*/ 0 h 709"/>
              <a:gd name="T22" fmla="*/ 0 w 709"/>
              <a:gd name="T23" fmla="*/ 126 h 709"/>
              <a:gd name="T24" fmla="*/ 354 w 709"/>
              <a:gd name="T25" fmla="*/ 268 h 709"/>
              <a:gd name="T26" fmla="*/ 709 w 709"/>
              <a:gd name="T27" fmla="*/ 126 h 709"/>
              <a:gd name="T28" fmla="*/ 354 w 709"/>
              <a:gd name="T29" fmla="*/ 0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09" h="709">
                <a:moveTo>
                  <a:pt x="709" y="570"/>
                </a:moveTo>
                <a:lnTo>
                  <a:pt x="373" y="709"/>
                </a:lnTo>
                <a:lnTo>
                  <a:pt x="373" y="294"/>
                </a:lnTo>
                <a:lnTo>
                  <a:pt x="709" y="154"/>
                </a:lnTo>
                <a:lnTo>
                  <a:pt x="709" y="570"/>
                </a:lnTo>
                <a:close/>
                <a:moveTo>
                  <a:pt x="335" y="294"/>
                </a:moveTo>
                <a:lnTo>
                  <a:pt x="0" y="154"/>
                </a:lnTo>
                <a:lnTo>
                  <a:pt x="0" y="570"/>
                </a:lnTo>
                <a:lnTo>
                  <a:pt x="335" y="709"/>
                </a:lnTo>
                <a:lnTo>
                  <a:pt x="335" y="294"/>
                </a:lnTo>
                <a:close/>
                <a:moveTo>
                  <a:pt x="354" y="0"/>
                </a:moveTo>
                <a:lnTo>
                  <a:pt x="0" y="126"/>
                </a:lnTo>
                <a:lnTo>
                  <a:pt x="354" y="268"/>
                </a:lnTo>
                <a:lnTo>
                  <a:pt x="709" y="126"/>
                </a:lnTo>
                <a:lnTo>
                  <a:pt x="35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845" tIns="60923" rIns="121845" bIns="60923" numCol="1" anchor="t" anchorCtr="0" compatLnSpc="1"/>
          <a:p>
            <a:endParaRPr lang="en-US" sz="2400"/>
          </a:p>
        </p:txBody>
      </p:sp>
      <p:grpSp>
        <p:nvGrpSpPr>
          <p:cNvPr id="31" name="组合 4"/>
          <p:cNvGrpSpPr/>
          <p:nvPr>
            <p:custDataLst>
              <p:tags r:id="rId19"/>
            </p:custDataLst>
          </p:nvPr>
        </p:nvGrpSpPr>
        <p:grpSpPr>
          <a:xfrm>
            <a:off x="6059424" y="2717287"/>
            <a:ext cx="2042664" cy="1557401"/>
            <a:chOff x="4700618" y="1726553"/>
            <a:chExt cx="1532944" cy="1168410"/>
          </a:xfrm>
          <a:solidFill>
            <a:schemeClr val="accent2"/>
          </a:solidFill>
        </p:grpSpPr>
        <p:sp>
          <p:nvSpPr>
            <p:cNvPr id="32" name="任意多边形 31"/>
            <p:cNvSpPr/>
            <p:nvPr>
              <p:custDataLst>
                <p:tags r:id="rId20"/>
              </p:custDataLst>
            </p:nvPr>
          </p:nvSpPr>
          <p:spPr>
            <a:xfrm flipH="1">
              <a:off x="4700618" y="1754495"/>
              <a:ext cx="300069" cy="173838"/>
            </a:xfrm>
            <a:custGeom>
              <a:avLst/>
              <a:gdLst>
                <a:gd name="connsiteX0" fmla="*/ 367678 w 370875"/>
                <a:gd name="connsiteY0" fmla="*/ 140677 h 140677"/>
                <a:gd name="connsiteX1" fmla="*/ 370875 w 370875"/>
                <a:gd name="connsiteY1" fmla="*/ 0 h 140677"/>
                <a:gd name="connsiteX2" fmla="*/ 0 w 370875"/>
                <a:gd name="connsiteY2" fmla="*/ 134282 h 140677"/>
                <a:gd name="connsiteX3" fmla="*/ 367678 w 370875"/>
                <a:gd name="connsiteY3" fmla="*/ 140677 h 140677"/>
                <a:gd name="connsiteX0-1" fmla="*/ 367678 w 370875"/>
                <a:gd name="connsiteY0-2" fmla="*/ 232793 h 232793"/>
                <a:gd name="connsiteX1-3" fmla="*/ 370875 w 370875"/>
                <a:gd name="connsiteY1-4" fmla="*/ 92116 h 232793"/>
                <a:gd name="connsiteX2-5" fmla="*/ 0 w 370875"/>
                <a:gd name="connsiteY2-6" fmla="*/ 226398 h 232793"/>
                <a:gd name="connsiteX3-7" fmla="*/ 367678 w 370875"/>
                <a:gd name="connsiteY3-8" fmla="*/ 232793 h 232793"/>
                <a:gd name="connsiteX0-9" fmla="*/ 367678 w 370875"/>
                <a:gd name="connsiteY0-10" fmla="*/ 233290 h 233290"/>
                <a:gd name="connsiteX1-11" fmla="*/ 370875 w 370875"/>
                <a:gd name="connsiteY1-12" fmla="*/ 92613 h 233290"/>
                <a:gd name="connsiteX2-13" fmla="*/ 0 w 370875"/>
                <a:gd name="connsiteY2-14" fmla="*/ 226895 h 233290"/>
                <a:gd name="connsiteX3-15" fmla="*/ 367678 w 370875"/>
                <a:gd name="connsiteY3-16" fmla="*/ 233290 h 233290"/>
                <a:gd name="connsiteX0-17" fmla="*/ 367678 w 370875"/>
                <a:gd name="connsiteY0-18" fmla="*/ 229170 h 229170"/>
                <a:gd name="connsiteX1-19" fmla="*/ 370875 w 370875"/>
                <a:gd name="connsiteY1-20" fmla="*/ 88493 h 229170"/>
                <a:gd name="connsiteX2-21" fmla="*/ 0 w 370875"/>
                <a:gd name="connsiteY2-22" fmla="*/ 222775 h 229170"/>
                <a:gd name="connsiteX3-23" fmla="*/ 367678 w 370875"/>
                <a:gd name="connsiteY3-24" fmla="*/ 229170 h 229170"/>
                <a:gd name="connsiteX0-25" fmla="*/ 386861 w 390058"/>
                <a:gd name="connsiteY0-26" fmla="*/ 227542 h 230739"/>
                <a:gd name="connsiteX1-27" fmla="*/ 390058 w 390058"/>
                <a:gd name="connsiteY1-28" fmla="*/ 86865 h 230739"/>
                <a:gd name="connsiteX2-29" fmla="*/ 0 w 390058"/>
                <a:gd name="connsiteY2-30" fmla="*/ 230739 h 230739"/>
                <a:gd name="connsiteX3-31" fmla="*/ 386861 w 390058"/>
                <a:gd name="connsiteY3-32" fmla="*/ 227542 h 230739"/>
                <a:gd name="connsiteX0-33" fmla="*/ 386861 w 390058"/>
                <a:gd name="connsiteY0-34" fmla="*/ 231640 h 234837"/>
                <a:gd name="connsiteX1-35" fmla="*/ 390058 w 390058"/>
                <a:gd name="connsiteY1-36" fmla="*/ 90963 h 234837"/>
                <a:gd name="connsiteX2-37" fmla="*/ 0 w 390058"/>
                <a:gd name="connsiteY2-38" fmla="*/ 234837 h 234837"/>
                <a:gd name="connsiteX3-39" fmla="*/ 386861 w 390058"/>
                <a:gd name="connsiteY3-40" fmla="*/ 231640 h 234837"/>
                <a:gd name="connsiteX0-41" fmla="*/ 386861 w 397219"/>
                <a:gd name="connsiteY0-42" fmla="*/ 231640 h 234837"/>
                <a:gd name="connsiteX1-43" fmla="*/ 390058 w 397219"/>
                <a:gd name="connsiteY1-44" fmla="*/ 90963 h 234837"/>
                <a:gd name="connsiteX2-45" fmla="*/ 0 w 397219"/>
                <a:gd name="connsiteY2-46" fmla="*/ 234837 h 234837"/>
                <a:gd name="connsiteX3-47" fmla="*/ 386861 w 397219"/>
                <a:gd name="connsiteY3-48" fmla="*/ 231640 h 234837"/>
                <a:gd name="connsiteX0-49" fmla="*/ 386861 w 401264"/>
                <a:gd name="connsiteY0-50" fmla="*/ 231640 h 234837"/>
                <a:gd name="connsiteX1-51" fmla="*/ 390058 w 401264"/>
                <a:gd name="connsiteY1-52" fmla="*/ 90963 h 234837"/>
                <a:gd name="connsiteX2-53" fmla="*/ 0 w 401264"/>
                <a:gd name="connsiteY2-54" fmla="*/ 234837 h 234837"/>
                <a:gd name="connsiteX3-55" fmla="*/ 386861 w 401264"/>
                <a:gd name="connsiteY3-56" fmla="*/ 231640 h 234837"/>
                <a:gd name="connsiteX0-57" fmla="*/ 386861 w 406990"/>
                <a:gd name="connsiteY0-58" fmla="*/ 231640 h 234837"/>
                <a:gd name="connsiteX1-59" fmla="*/ 390058 w 406990"/>
                <a:gd name="connsiteY1-60" fmla="*/ 90963 h 234837"/>
                <a:gd name="connsiteX2-61" fmla="*/ 0 w 406990"/>
                <a:gd name="connsiteY2-62" fmla="*/ 234837 h 234837"/>
                <a:gd name="connsiteX3-63" fmla="*/ 386861 w 406990"/>
                <a:gd name="connsiteY3-64" fmla="*/ 231640 h 234837"/>
                <a:gd name="connsiteX0-65" fmla="*/ 386861 w 400092"/>
                <a:gd name="connsiteY0-66" fmla="*/ 231640 h 234837"/>
                <a:gd name="connsiteX1-67" fmla="*/ 390058 w 400092"/>
                <a:gd name="connsiteY1-68" fmla="*/ 90963 h 234837"/>
                <a:gd name="connsiteX2-69" fmla="*/ 0 w 400092"/>
                <a:gd name="connsiteY2-70" fmla="*/ 234837 h 234837"/>
                <a:gd name="connsiteX3-71" fmla="*/ 386861 w 400092"/>
                <a:gd name="connsiteY3-72" fmla="*/ 231640 h 234837"/>
                <a:gd name="connsiteX0-73" fmla="*/ 386861 w 400092"/>
                <a:gd name="connsiteY0-74" fmla="*/ 231640 h 234837"/>
                <a:gd name="connsiteX1-75" fmla="*/ 390058 w 400092"/>
                <a:gd name="connsiteY1-76" fmla="*/ 90963 h 234837"/>
                <a:gd name="connsiteX2-77" fmla="*/ 0 w 400092"/>
                <a:gd name="connsiteY2-78" fmla="*/ 234837 h 234837"/>
                <a:gd name="connsiteX3-79" fmla="*/ 386861 w 400092"/>
                <a:gd name="connsiteY3-80" fmla="*/ 231640 h 234837"/>
                <a:gd name="connsiteX0-81" fmla="*/ 386861 w 400092"/>
                <a:gd name="connsiteY0-82" fmla="*/ 228587 h 231784"/>
                <a:gd name="connsiteX1-83" fmla="*/ 390058 w 400092"/>
                <a:gd name="connsiteY1-84" fmla="*/ 87910 h 231784"/>
                <a:gd name="connsiteX2-85" fmla="*/ 0 w 400092"/>
                <a:gd name="connsiteY2-86" fmla="*/ 231784 h 231784"/>
                <a:gd name="connsiteX3-87" fmla="*/ 386861 w 400092"/>
                <a:gd name="connsiteY3-88" fmla="*/ 228587 h 2317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400092" h="231784">
                  <a:moveTo>
                    <a:pt x="386861" y="228587"/>
                  </a:moveTo>
                  <a:cubicBezTo>
                    <a:pt x="399561" y="220066"/>
                    <a:pt x="407403" y="162418"/>
                    <a:pt x="390058" y="87910"/>
                  </a:cubicBezTo>
                  <a:cubicBezTo>
                    <a:pt x="295691" y="-157526"/>
                    <a:pt x="37301" y="183825"/>
                    <a:pt x="0" y="231784"/>
                  </a:cubicBezTo>
                  <a:lnTo>
                    <a:pt x="386861" y="22858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  <p:sp>
          <p:nvSpPr>
            <p:cNvPr id="33" name="任意多边形 32"/>
            <p:cNvSpPr/>
            <p:nvPr>
              <p:custDataLst>
                <p:tags r:id="rId21"/>
              </p:custDataLst>
            </p:nvPr>
          </p:nvSpPr>
          <p:spPr>
            <a:xfrm flipH="1">
              <a:off x="4716277" y="1726553"/>
              <a:ext cx="1517285" cy="1168410"/>
            </a:xfrm>
            <a:custGeom>
              <a:avLst/>
              <a:gdLst>
                <a:gd name="connsiteX0" fmla="*/ 0 w 2042024"/>
                <a:gd name="connsiteY0" fmla="*/ 1566371 h 1570472"/>
                <a:gd name="connsiteX1" fmla="*/ 959505 w 2042024"/>
                <a:gd name="connsiteY1" fmla="*/ 0 h 1570472"/>
                <a:gd name="connsiteX2" fmla="*/ 1943613 w 2042024"/>
                <a:gd name="connsiteY2" fmla="*/ 24603 h 1570472"/>
                <a:gd name="connsiteX3" fmla="*/ 2042024 w 2042024"/>
                <a:gd name="connsiteY3" fmla="*/ 106612 h 1570472"/>
                <a:gd name="connsiteX4" fmla="*/ 1021012 w 2042024"/>
                <a:gd name="connsiteY4" fmla="*/ 1570472 h 1570472"/>
                <a:gd name="connsiteX5" fmla="*/ 0 w 2042024"/>
                <a:gd name="connsiteY5" fmla="*/ 1566371 h 1570472"/>
                <a:gd name="connsiteX0-1" fmla="*/ 0 w 2029722"/>
                <a:gd name="connsiteY0-2" fmla="*/ 1574572 h 1574572"/>
                <a:gd name="connsiteX1-3" fmla="*/ 947203 w 2029722"/>
                <a:gd name="connsiteY1-4" fmla="*/ 0 h 1574572"/>
                <a:gd name="connsiteX2-5" fmla="*/ 1931311 w 2029722"/>
                <a:gd name="connsiteY2-6" fmla="*/ 24603 h 1574572"/>
                <a:gd name="connsiteX3-7" fmla="*/ 2029722 w 2029722"/>
                <a:gd name="connsiteY3-8" fmla="*/ 106612 h 1574572"/>
                <a:gd name="connsiteX4-9" fmla="*/ 1008710 w 2029722"/>
                <a:gd name="connsiteY4-10" fmla="*/ 1570472 h 1574572"/>
                <a:gd name="connsiteX5-11" fmla="*/ 0 w 2029722"/>
                <a:gd name="connsiteY5-12" fmla="*/ 1574572 h 1574572"/>
                <a:gd name="connsiteX0-13" fmla="*/ 0 w 2029722"/>
                <a:gd name="connsiteY0-14" fmla="*/ 1574572 h 1574572"/>
                <a:gd name="connsiteX1-15" fmla="*/ 947203 w 2029722"/>
                <a:gd name="connsiteY1-16" fmla="*/ 0 h 1574572"/>
                <a:gd name="connsiteX2-17" fmla="*/ 1931311 w 2029722"/>
                <a:gd name="connsiteY2-18" fmla="*/ 24603 h 1574572"/>
                <a:gd name="connsiteX3-19" fmla="*/ 2029722 w 2029722"/>
                <a:gd name="connsiteY3-20" fmla="*/ 106612 h 1574572"/>
                <a:gd name="connsiteX4-21" fmla="*/ 1008710 w 2029722"/>
                <a:gd name="connsiteY4-22" fmla="*/ 1570472 h 1574572"/>
                <a:gd name="connsiteX5-23" fmla="*/ 0 w 2029722"/>
                <a:gd name="connsiteY5-24" fmla="*/ 1574572 h 1574572"/>
                <a:gd name="connsiteX0-25" fmla="*/ 0 w 2029722"/>
                <a:gd name="connsiteY0-26" fmla="*/ 1574572 h 1574572"/>
                <a:gd name="connsiteX1-27" fmla="*/ 947203 w 2029722"/>
                <a:gd name="connsiteY1-28" fmla="*/ 0 h 1574572"/>
                <a:gd name="connsiteX2-29" fmla="*/ 1931311 w 2029722"/>
                <a:gd name="connsiteY2-30" fmla="*/ 24603 h 1574572"/>
                <a:gd name="connsiteX3-31" fmla="*/ 2029722 w 2029722"/>
                <a:gd name="connsiteY3-32" fmla="*/ 106612 h 1574572"/>
                <a:gd name="connsiteX4-33" fmla="*/ 1008710 w 2029722"/>
                <a:gd name="connsiteY4-34" fmla="*/ 1570472 h 1574572"/>
                <a:gd name="connsiteX5-35" fmla="*/ 0 w 2029722"/>
                <a:gd name="connsiteY5-36" fmla="*/ 1574572 h 1574572"/>
                <a:gd name="connsiteX0-37" fmla="*/ 0 w 2029722"/>
                <a:gd name="connsiteY0-38" fmla="*/ 1574572 h 1574572"/>
                <a:gd name="connsiteX1-39" fmla="*/ 947203 w 2029722"/>
                <a:gd name="connsiteY1-40" fmla="*/ 0 h 1574572"/>
                <a:gd name="connsiteX2-41" fmla="*/ 1931311 w 2029722"/>
                <a:gd name="connsiteY2-42" fmla="*/ 24603 h 1574572"/>
                <a:gd name="connsiteX3-43" fmla="*/ 2029722 w 2029722"/>
                <a:gd name="connsiteY3-44" fmla="*/ 106612 h 1574572"/>
                <a:gd name="connsiteX4-45" fmla="*/ 1008710 w 2029722"/>
                <a:gd name="connsiteY4-46" fmla="*/ 1570472 h 1574572"/>
                <a:gd name="connsiteX5-47" fmla="*/ 0 w 2029722"/>
                <a:gd name="connsiteY5-48" fmla="*/ 1574572 h 1574572"/>
                <a:gd name="connsiteX0-49" fmla="*/ 0 w 2029722"/>
                <a:gd name="connsiteY0-50" fmla="*/ 1574572 h 1574572"/>
                <a:gd name="connsiteX1-51" fmla="*/ 947203 w 2029722"/>
                <a:gd name="connsiteY1-52" fmla="*/ 0 h 1574572"/>
                <a:gd name="connsiteX2-53" fmla="*/ 1931311 w 2029722"/>
                <a:gd name="connsiteY2-54" fmla="*/ 24603 h 1574572"/>
                <a:gd name="connsiteX3-55" fmla="*/ 2029722 w 2029722"/>
                <a:gd name="connsiteY3-56" fmla="*/ 106612 h 1574572"/>
                <a:gd name="connsiteX4-57" fmla="*/ 1008710 w 2029722"/>
                <a:gd name="connsiteY4-58" fmla="*/ 1570472 h 1574572"/>
                <a:gd name="connsiteX5-59" fmla="*/ 0 w 2029722"/>
                <a:gd name="connsiteY5-60" fmla="*/ 1574572 h 1574572"/>
                <a:gd name="connsiteX0-61" fmla="*/ 0 w 2029722"/>
                <a:gd name="connsiteY0-62" fmla="*/ 1574572 h 1574572"/>
                <a:gd name="connsiteX1-63" fmla="*/ 947203 w 2029722"/>
                <a:gd name="connsiteY1-64" fmla="*/ 0 h 1574572"/>
                <a:gd name="connsiteX2-65" fmla="*/ 1931311 w 2029722"/>
                <a:gd name="connsiteY2-66" fmla="*/ 24603 h 1574572"/>
                <a:gd name="connsiteX3-67" fmla="*/ 2009219 w 2029722"/>
                <a:gd name="connsiteY3-68" fmla="*/ 57406 h 1574572"/>
                <a:gd name="connsiteX4-69" fmla="*/ 2029722 w 2029722"/>
                <a:gd name="connsiteY4-70" fmla="*/ 106612 h 1574572"/>
                <a:gd name="connsiteX5-71" fmla="*/ 1008710 w 2029722"/>
                <a:gd name="connsiteY5-72" fmla="*/ 1570472 h 1574572"/>
                <a:gd name="connsiteX6" fmla="*/ 0 w 2029722"/>
                <a:gd name="connsiteY6" fmla="*/ 1574572 h 1574572"/>
                <a:gd name="connsiteX0-73" fmla="*/ 0 w 2029722"/>
                <a:gd name="connsiteY0-74" fmla="*/ 1574572 h 1574572"/>
                <a:gd name="connsiteX1-75" fmla="*/ 947203 w 2029722"/>
                <a:gd name="connsiteY1-76" fmla="*/ 0 h 1574572"/>
                <a:gd name="connsiteX2-77" fmla="*/ 1931311 w 2029722"/>
                <a:gd name="connsiteY2-78" fmla="*/ 24603 h 1574572"/>
                <a:gd name="connsiteX3-79" fmla="*/ 2009219 w 2029722"/>
                <a:gd name="connsiteY3-80" fmla="*/ 57406 h 1574572"/>
                <a:gd name="connsiteX4-81" fmla="*/ 2029722 w 2029722"/>
                <a:gd name="connsiteY4-82" fmla="*/ 106612 h 1574572"/>
                <a:gd name="connsiteX5-83" fmla="*/ 1008710 w 2029722"/>
                <a:gd name="connsiteY5-84" fmla="*/ 1570472 h 1574572"/>
                <a:gd name="connsiteX6-85" fmla="*/ 0 w 2029722"/>
                <a:gd name="connsiteY6-86" fmla="*/ 1574572 h 1574572"/>
                <a:gd name="connsiteX0-87" fmla="*/ 0 w 2029722"/>
                <a:gd name="connsiteY0-88" fmla="*/ 1574572 h 1574572"/>
                <a:gd name="connsiteX1-89" fmla="*/ 947203 w 2029722"/>
                <a:gd name="connsiteY1-90" fmla="*/ 0 h 1574572"/>
                <a:gd name="connsiteX2-91" fmla="*/ 1931311 w 2029722"/>
                <a:gd name="connsiteY2-92" fmla="*/ 24603 h 1574572"/>
                <a:gd name="connsiteX3-93" fmla="*/ 2009219 w 2029722"/>
                <a:gd name="connsiteY3-94" fmla="*/ 57406 h 1574572"/>
                <a:gd name="connsiteX4-95" fmla="*/ 2029722 w 2029722"/>
                <a:gd name="connsiteY4-96" fmla="*/ 106612 h 1574572"/>
                <a:gd name="connsiteX5-97" fmla="*/ 1029212 w 2029722"/>
                <a:gd name="connsiteY5-98" fmla="*/ 1566371 h 1574572"/>
                <a:gd name="connsiteX6-99" fmla="*/ 0 w 2029722"/>
                <a:gd name="connsiteY6-100" fmla="*/ 1574572 h 1574572"/>
                <a:gd name="connsiteX0-101" fmla="*/ 0 w 2029722"/>
                <a:gd name="connsiteY0-102" fmla="*/ 1574572 h 1574572"/>
                <a:gd name="connsiteX1-103" fmla="*/ 947203 w 2029722"/>
                <a:gd name="connsiteY1-104" fmla="*/ 0 h 1574572"/>
                <a:gd name="connsiteX2-105" fmla="*/ 1931311 w 2029722"/>
                <a:gd name="connsiteY2-106" fmla="*/ 24603 h 1574572"/>
                <a:gd name="connsiteX3-107" fmla="*/ 2009219 w 2029722"/>
                <a:gd name="connsiteY3-108" fmla="*/ 57406 h 1574572"/>
                <a:gd name="connsiteX4-109" fmla="*/ 2029722 w 2029722"/>
                <a:gd name="connsiteY4-110" fmla="*/ 106612 h 1574572"/>
                <a:gd name="connsiteX5-111" fmla="*/ 1029212 w 2029722"/>
                <a:gd name="connsiteY5-112" fmla="*/ 1566371 h 1574572"/>
                <a:gd name="connsiteX6-113" fmla="*/ 0 w 2029722"/>
                <a:gd name="connsiteY6-114" fmla="*/ 1574572 h 1574572"/>
                <a:gd name="connsiteX0-115" fmla="*/ 0 w 2112234"/>
                <a:gd name="connsiteY0-116" fmla="*/ 1602749 h 1602749"/>
                <a:gd name="connsiteX1-117" fmla="*/ 947203 w 2112234"/>
                <a:gd name="connsiteY1-118" fmla="*/ 28177 h 1602749"/>
                <a:gd name="connsiteX2-119" fmla="*/ 1931311 w 2112234"/>
                <a:gd name="connsiteY2-120" fmla="*/ 52780 h 1602749"/>
                <a:gd name="connsiteX3-121" fmla="*/ 2029722 w 2112234"/>
                <a:gd name="connsiteY3-122" fmla="*/ 134789 h 1602749"/>
                <a:gd name="connsiteX4-123" fmla="*/ 1029212 w 2112234"/>
                <a:gd name="connsiteY4-124" fmla="*/ 1594548 h 1602749"/>
                <a:gd name="connsiteX5-125" fmla="*/ 0 w 2112234"/>
                <a:gd name="connsiteY5-126" fmla="*/ 1602749 h 1602749"/>
                <a:gd name="connsiteX0-127" fmla="*/ 0 w 2094991"/>
                <a:gd name="connsiteY0-128" fmla="*/ 1602749 h 1602749"/>
                <a:gd name="connsiteX1-129" fmla="*/ 947203 w 2094991"/>
                <a:gd name="connsiteY1-130" fmla="*/ 28177 h 1602749"/>
                <a:gd name="connsiteX2-131" fmla="*/ 1931311 w 2094991"/>
                <a:gd name="connsiteY2-132" fmla="*/ 52780 h 1602749"/>
                <a:gd name="connsiteX3-133" fmla="*/ 2029722 w 2094991"/>
                <a:gd name="connsiteY3-134" fmla="*/ 134789 h 1602749"/>
                <a:gd name="connsiteX4-135" fmla="*/ 1029212 w 2094991"/>
                <a:gd name="connsiteY4-136" fmla="*/ 1594548 h 1602749"/>
                <a:gd name="connsiteX5-137" fmla="*/ 0 w 2094991"/>
                <a:gd name="connsiteY5-138" fmla="*/ 1602749 h 1602749"/>
                <a:gd name="connsiteX0-139" fmla="*/ 0 w 2029722"/>
                <a:gd name="connsiteY0-140" fmla="*/ 1574572 h 1574572"/>
                <a:gd name="connsiteX1-141" fmla="*/ 947203 w 2029722"/>
                <a:gd name="connsiteY1-142" fmla="*/ 0 h 1574572"/>
                <a:gd name="connsiteX2-143" fmla="*/ 1931311 w 2029722"/>
                <a:gd name="connsiteY2-144" fmla="*/ 24603 h 1574572"/>
                <a:gd name="connsiteX3-145" fmla="*/ 2029722 w 2029722"/>
                <a:gd name="connsiteY3-146" fmla="*/ 106612 h 1574572"/>
                <a:gd name="connsiteX4-147" fmla="*/ 1029212 w 2029722"/>
                <a:gd name="connsiteY4-148" fmla="*/ 1566371 h 1574572"/>
                <a:gd name="connsiteX5-149" fmla="*/ 0 w 2029722"/>
                <a:gd name="connsiteY5-150" fmla="*/ 1574572 h 1574572"/>
                <a:gd name="connsiteX0-151" fmla="*/ 0 w 2029722"/>
                <a:gd name="connsiteY0-152" fmla="*/ 1574572 h 1574572"/>
                <a:gd name="connsiteX1-153" fmla="*/ 947203 w 2029722"/>
                <a:gd name="connsiteY1-154" fmla="*/ 0 h 1574572"/>
                <a:gd name="connsiteX2-155" fmla="*/ 1931311 w 2029722"/>
                <a:gd name="connsiteY2-156" fmla="*/ 24603 h 1574572"/>
                <a:gd name="connsiteX3-157" fmla="*/ 2029722 w 2029722"/>
                <a:gd name="connsiteY3-158" fmla="*/ 106612 h 1574572"/>
                <a:gd name="connsiteX4-159" fmla="*/ 1029212 w 2029722"/>
                <a:gd name="connsiteY4-160" fmla="*/ 1566371 h 1574572"/>
                <a:gd name="connsiteX5-161" fmla="*/ 0 w 2029722"/>
                <a:gd name="connsiteY5-162" fmla="*/ 1574572 h 1574572"/>
                <a:gd name="connsiteX0-163" fmla="*/ 0 w 2026763"/>
                <a:gd name="connsiteY0-164" fmla="*/ 1574572 h 1574572"/>
                <a:gd name="connsiteX1-165" fmla="*/ 947203 w 2026763"/>
                <a:gd name="connsiteY1-166" fmla="*/ 0 h 1574572"/>
                <a:gd name="connsiteX2-167" fmla="*/ 1931311 w 2026763"/>
                <a:gd name="connsiteY2-168" fmla="*/ 24603 h 1574572"/>
                <a:gd name="connsiteX3-169" fmla="*/ 2026763 w 2026763"/>
                <a:gd name="connsiteY3-170" fmla="*/ 118448 h 1574572"/>
                <a:gd name="connsiteX4-171" fmla="*/ 1029212 w 2026763"/>
                <a:gd name="connsiteY4-172" fmla="*/ 1566371 h 1574572"/>
                <a:gd name="connsiteX5-173" fmla="*/ 0 w 2026763"/>
                <a:gd name="connsiteY5-174" fmla="*/ 1574572 h 1574572"/>
                <a:gd name="connsiteX0-175" fmla="*/ 0 w 2026763"/>
                <a:gd name="connsiteY0-176" fmla="*/ 1574572 h 1589231"/>
                <a:gd name="connsiteX1-177" fmla="*/ 947203 w 2026763"/>
                <a:gd name="connsiteY1-178" fmla="*/ 0 h 1589231"/>
                <a:gd name="connsiteX2-179" fmla="*/ 1931311 w 2026763"/>
                <a:gd name="connsiteY2-180" fmla="*/ 24603 h 1589231"/>
                <a:gd name="connsiteX3-181" fmla="*/ 2026763 w 2026763"/>
                <a:gd name="connsiteY3-182" fmla="*/ 118448 h 1589231"/>
                <a:gd name="connsiteX4-183" fmla="*/ 1029212 w 2026763"/>
                <a:gd name="connsiteY4-184" fmla="*/ 1589231 h 1589231"/>
                <a:gd name="connsiteX5-185" fmla="*/ 0 w 2026763"/>
                <a:gd name="connsiteY5-186" fmla="*/ 1574572 h 1589231"/>
                <a:gd name="connsiteX0-187" fmla="*/ 0 w 2026763"/>
                <a:gd name="connsiteY0-188" fmla="*/ 1574572 h 1601616"/>
                <a:gd name="connsiteX1-189" fmla="*/ 947203 w 2026763"/>
                <a:gd name="connsiteY1-190" fmla="*/ 0 h 1601616"/>
                <a:gd name="connsiteX2-191" fmla="*/ 1931311 w 2026763"/>
                <a:gd name="connsiteY2-192" fmla="*/ 24603 h 1601616"/>
                <a:gd name="connsiteX3-193" fmla="*/ 2026763 w 2026763"/>
                <a:gd name="connsiteY3-194" fmla="*/ 118448 h 1601616"/>
                <a:gd name="connsiteX4-195" fmla="*/ 1029212 w 2026763"/>
                <a:gd name="connsiteY4-196" fmla="*/ 1589231 h 1601616"/>
                <a:gd name="connsiteX5-197" fmla="*/ 0 w 2026763"/>
                <a:gd name="connsiteY5-198" fmla="*/ 1574572 h 1601616"/>
                <a:gd name="connsiteX0-199" fmla="*/ 0 w 2026763"/>
                <a:gd name="connsiteY0-200" fmla="*/ 1574572 h 1593194"/>
                <a:gd name="connsiteX1-201" fmla="*/ 947203 w 2026763"/>
                <a:gd name="connsiteY1-202" fmla="*/ 0 h 1593194"/>
                <a:gd name="connsiteX2-203" fmla="*/ 1931311 w 2026763"/>
                <a:gd name="connsiteY2-204" fmla="*/ 24603 h 1593194"/>
                <a:gd name="connsiteX3-205" fmla="*/ 2026763 w 2026763"/>
                <a:gd name="connsiteY3-206" fmla="*/ 118448 h 1593194"/>
                <a:gd name="connsiteX4-207" fmla="*/ 1029212 w 2026763"/>
                <a:gd name="connsiteY4-208" fmla="*/ 1589231 h 1593194"/>
                <a:gd name="connsiteX5-209" fmla="*/ 0 w 2026763"/>
                <a:gd name="connsiteY5-210" fmla="*/ 1574572 h 1593194"/>
                <a:gd name="connsiteX0-211" fmla="*/ 0 w 2023046"/>
                <a:gd name="connsiteY0-212" fmla="*/ 1563421 h 1589231"/>
                <a:gd name="connsiteX1-213" fmla="*/ 943486 w 2023046"/>
                <a:gd name="connsiteY1-214" fmla="*/ 0 h 1589231"/>
                <a:gd name="connsiteX2-215" fmla="*/ 1927594 w 2023046"/>
                <a:gd name="connsiteY2-216" fmla="*/ 24603 h 1589231"/>
                <a:gd name="connsiteX3-217" fmla="*/ 2023046 w 2023046"/>
                <a:gd name="connsiteY3-218" fmla="*/ 118448 h 1589231"/>
                <a:gd name="connsiteX4-219" fmla="*/ 1025495 w 2023046"/>
                <a:gd name="connsiteY4-220" fmla="*/ 1589231 h 1589231"/>
                <a:gd name="connsiteX5-221" fmla="*/ 0 w 2023046"/>
                <a:gd name="connsiteY5-222" fmla="*/ 1563421 h 1589231"/>
                <a:gd name="connsiteX0-223" fmla="*/ 0 w 2023046"/>
                <a:gd name="connsiteY0-224" fmla="*/ 1563421 h 1574847"/>
                <a:gd name="connsiteX1-225" fmla="*/ 943486 w 2023046"/>
                <a:gd name="connsiteY1-226" fmla="*/ 0 h 1574847"/>
                <a:gd name="connsiteX2-227" fmla="*/ 1927594 w 2023046"/>
                <a:gd name="connsiteY2-228" fmla="*/ 24603 h 1574847"/>
                <a:gd name="connsiteX3-229" fmla="*/ 2023046 w 2023046"/>
                <a:gd name="connsiteY3-230" fmla="*/ 118448 h 1574847"/>
                <a:gd name="connsiteX4-231" fmla="*/ 1029212 w 2023046"/>
                <a:gd name="connsiteY4-232" fmla="*/ 1548343 h 1574847"/>
                <a:gd name="connsiteX5-233" fmla="*/ 0 w 2023046"/>
                <a:gd name="connsiteY5-234" fmla="*/ 1563421 h 1574847"/>
                <a:gd name="connsiteX0-235" fmla="*/ 0 w 2023046"/>
                <a:gd name="connsiteY0-236" fmla="*/ 1563421 h 1563421"/>
                <a:gd name="connsiteX1-237" fmla="*/ 943486 w 2023046"/>
                <a:gd name="connsiteY1-238" fmla="*/ 0 h 1563421"/>
                <a:gd name="connsiteX2-239" fmla="*/ 1927594 w 2023046"/>
                <a:gd name="connsiteY2-240" fmla="*/ 24603 h 1563421"/>
                <a:gd name="connsiteX3-241" fmla="*/ 2023046 w 2023046"/>
                <a:gd name="connsiteY3-242" fmla="*/ 118448 h 1563421"/>
                <a:gd name="connsiteX4-243" fmla="*/ 1029212 w 2023046"/>
                <a:gd name="connsiteY4-244" fmla="*/ 1548343 h 1563421"/>
                <a:gd name="connsiteX5-245" fmla="*/ 0 w 2023046"/>
                <a:gd name="connsiteY5-246" fmla="*/ 1563421 h 1563421"/>
                <a:gd name="connsiteX0-247" fmla="*/ 0 w 2023046"/>
                <a:gd name="connsiteY0-248" fmla="*/ 1563421 h 1568845"/>
                <a:gd name="connsiteX1-249" fmla="*/ 943486 w 2023046"/>
                <a:gd name="connsiteY1-250" fmla="*/ 0 h 1568845"/>
                <a:gd name="connsiteX2-251" fmla="*/ 1927594 w 2023046"/>
                <a:gd name="connsiteY2-252" fmla="*/ 24603 h 1568845"/>
                <a:gd name="connsiteX3-253" fmla="*/ 2023046 w 2023046"/>
                <a:gd name="connsiteY3-254" fmla="*/ 118448 h 1568845"/>
                <a:gd name="connsiteX4-255" fmla="*/ 1012811 w 2023046"/>
                <a:gd name="connsiteY4-256" fmla="*/ 1568845 h 1568845"/>
                <a:gd name="connsiteX5-257" fmla="*/ 0 w 2023046"/>
                <a:gd name="connsiteY5-258" fmla="*/ 1563421 h 1568845"/>
                <a:gd name="connsiteX0-259" fmla="*/ 0 w 2023046"/>
                <a:gd name="connsiteY0-260" fmla="*/ 1575722 h 1575722"/>
                <a:gd name="connsiteX1-261" fmla="*/ 943486 w 2023046"/>
                <a:gd name="connsiteY1-262" fmla="*/ 0 h 1575722"/>
                <a:gd name="connsiteX2-263" fmla="*/ 1927594 w 2023046"/>
                <a:gd name="connsiteY2-264" fmla="*/ 24603 h 1575722"/>
                <a:gd name="connsiteX3-265" fmla="*/ 2023046 w 2023046"/>
                <a:gd name="connsiteY3-266" fmla="*/ 118448 h 1575722"/>
                <a:gd name="connsiteX4-267" fmla="*/ 1012811 w 2023046"/>
                <a:gd name="connsiteY4-268" fmla="*/ 1568845 h 1575722"/>
                <a:gd name="connsiteX5-269" fmla="*/ 0 w 2023046"/>
                <a:gd name="connsiteY5-270" fmla="*/ 1575722 h 1575722"/>
                <a:gd name="connsiteX0-271" fmla="*/ 0 w 2023046"/>
                <a:gd name="connsiteY0-272" fmla="*/ 1557880 h 1557880"/>
                <a:gd name="connsiteX1-273" fmla="*/ 947947 w 2023046"/>
                <a:gd name="connsiteY1-274" fmla="*/ 0 h 1557880"/>
                <a:gd name="connsiteX2-275" fmla="*/ 1927594 w 2023046"/>
                <a:gd name="connsiteY2-276" fmla="*/ 6761 h 1557880"/>
                <a:gd name="connsiteX3-277" fmla="*/ 2023046 w 2023046"/>
                <a:gd name="connsiteY3-278" fmla="*/ 100606 h 1557880"/>
                <a:gd name="connsiteX4-279" fmla="*/ 1012811 w 2023046"/>
                <a:gd name="connsiteY4-280" fmla="*/ 1551003 h 1557880"/>
                <a:gd name="connsiteX5-281" fmla="*/ 0 w 2023046"/>
                <a:gd name="connsiteY5-282" fmla="*/ 1557880 h 15578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2023046" h="1557880">
                  <a:moveTo>
                    <a:pt x="0" y="1557880"/>
                  </a:moveTo>
                  <a:cubicBezTo>
                    <a:pt x="656072" y="163728"/>
                    <a:pt x="648615" y="123013"/>
                    <a:pt x="947947" y="0"/>
                  </a:cubicBezTo>
                  <a:lnTo>
                    <a:pt x="1927594" y="6761"/>
                  </a:lnTo>
                  <a:cubicBezTo>
                    <a:pt x="1981807" y="34055"/>
                    <a:pt x="1994802" y="50814"/>
                    <a:pt x="2023046" y="100606"/>
                  </a:cubicBezTo>
                  <a:cubicBezTo>
                    <a:pt x="1744216" y="-198728"/>
                    <a:pt x="1262938" y="1099954"/>
                    <a:pt x="1012811" y="1551003"/>
                  </a:cubicBezTo>
                  <a:lnTo>
                    <a:pt x="0" y="155788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/>
            </a:p>
          </p:txBody>
        </p:sp>
      </p:grpSp>
      <p:sp>
        <p:nvSpPr>
          <p:cNvPr id="34" name="TextBox 102"/>
          <p:cNvSpPr txBox="1"/>
          <p:nvPr>
            <p:custDataLst>
              <p:tags r:id="rId22"/>
            </p:custDataLst>
          </p:nvPr>
        </p:nvSpPr>
        <p:spPr>
          <a:xfrm>
            <a:off x="8695690" y="2861945"/>
            <a:ext cx="2527935" cy="359410"/>
          </a:xfrm>
          <a:prstGeom prst="rect">
            <a:avLst/>
          </a:prstGeom>
          <a:noFill/>
        </p:spPr>
        <p:txBody>
          <a:bodyPr wrap="square" lIns="94027" tIns="47013" rIns="94027" bIns="47013" rtlCol="0">
            <a:noAutofit/>
          </a:bodyPr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拆迁安置暂无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住处</a:t>
            </a:r>
            <a:r>
              <a:rPr lang="zh-CN" alt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104"/>
          <p:cNvSpPr txBox="1"/>
          <p:nvPr>
            <p:custDataLst>
              <p:tags r:id="rId23"/>
            </p:custDataLst>
          </p:nvPr>
        </p:nvSpPr>
        <p:spPr>
          <a:xfrm>
            <a:off x="1152525" y="5243830"/>
            <a:ext cx="2404110" cy="709295"/>
          </a:xfrm>
          <a:prstGeom prst="rect">
            <a:avLst/>
          </a:prstGeom>
          <a:noFill/>
        </p:spPr>
        <p:txBody>
          <a:bodyPr wrap="square" lIns="94027" tIns="47013" rIns="94027" bIns="47013" rtlCol="0">
            <a:spAutoFit/>
          </a:bodyPr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无房、无地进城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务工</a:t>
            </a:r>
            <a:r>
              <a:rPr lang="zh-CN" alt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人员。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106"/>
          <p:cNvSpPr txBox="1"/>
          <p:nvPr>
            <p:custDataLst>
              <p:tags r:id="rId24"/>
            </p:custDataLst>
          </p:nvPr>
        </p:nvSpPr>
        <p:spPr>
          <a:xfrm>
            <a:off x="8733155" y="5228590"/>
            <a:ext cx="2357755" cy="709295"/>
          </a:xfrm>
          <a:prstGeom prst="rect">
            <a:avLst/>
          </a:prstGeom>
          <a:noFill/>
        </p:spPr>
        <p:txBody>
          <a:bodyPr wrap="square" lIns="94027" tIns="47013" rIns="94027" bIns="47013" rtlCol="0">
            <a:spAutoFit/>
          </a:bodyPr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表现突出的环卫工及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物业</a:t>
            </a:r>
            <a:r>
              <a:rPr lang="zh-CN" alt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从业人员。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102"/>
          <p:cNvSpPr txBox="1"/>
          <p:nvPr>
            <p:custDataLst>
              <p:tags r:id="rId25"/>
            </p:custDataLst>
          </p:nvPr>
        </p:nvSpPr>
        <p:spPr>
          <a:xfrm>
            <a:off x="1086485" y="2911475"/>
            <a:ext cx="2400300" cy="368935"/>
          </a:xfrm>
          <a:prstGeom prst="rect">
            <a:avLst/>
          </a:prstGeom>
          <a:noFill/>
        </p:spPr>
        <p:txBody>
          <a:bodyPr wrap="square" lIns="94027" tIns="47013" rIns="94027" bIns="47013" rtlCol="0">
            <a:noAutofit/>
          </a:bodyPr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城镇低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</a:t>
            </a:r>
            <a:r>
              <a:rPr lang="zh-CN" alt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TextBox 102"/>
          <p:cNvSpPr txBox="1"/>
          <p:nvPr>
            <p:custDataLst>
              <p:tags r:id="rId26"/>
            </p:custDataLst>
          </p:nvPr>
        </p:nvSpPr>
        <p:spPr>
          <a:xfrm>
            <a:off x="1152525" y="3928745"/>
            <a:ext cx="2273300" cy="568960"/>
          </a:xfrm>
          <a:prstGeom prst="rect">
            <a:avLst/>
          </a:prstGeom>
          <a:noFill/>
        </p:spPr>
        <p:txBody>
          <a:bodyPr wrap="square" lIns="94027" tIns="47013" rIns="94027" bIns="47013" rtlCol="0">
            <a:noAutofit/>
          </a:bodyPr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人均建筑面积低于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平方米住房</a:t>
            </a:r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困难</a:t>
            </a:r>
            <a:r>
              <a:rPr lang="zh-CN" alt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TextBox 102"/>
          <p:cNvSpPr txBox="1"/>
          <p:nvPr>
            <p:custDataLst>
              <p:tags r:id="rId27"/>
            </p:custDataLst>
          </p:nvPr>
        </p:nvSpPr>
        <p:spPr>
          <a:xfrm>
            <a:off x="8695690" y="4048125"/>
            <a:ext cx="2596515" cy="368935"/>
          </a:xfrm>
          <a:prstGeom prst="rect">
            <a:avLst/>
          </a:prstGeom>
          <a:noFill/>
        </p:spPr>
        <p:txBody>
          <a:bodyPr wrap="square" lIns="94027" tIns="47013" rIns="94027" bIns="47013" rtlCol="0">
            <a:noAutofit/>
          </a:bodyPr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en-US" altLang="zh-CN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退伍军人。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11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699"/>
                            </p:stCondLst>
                            <p:childTnLst>
                              <p:par>
                                <p:cTn id="6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750"/>
                            </p:stCondLst>
                            <p:childTnLst>
                              <p:par>
                                <p:cTn id="6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99"/>
                            </p:stCondLst>
                            <p:childTnLst>
                              <p:par>
                                <p:cTn id="7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utoUpdateAnimBg="0"/>
      <p:bldP spid="3" grpId="0" bldLvl="0" animBg="1"/>
      <p:bldP spid="34" grpId="0"/>
      <p:bldP spid="36" grpId="0"/>
      <p:bldP spid="38" grpId="0"/>
      <p:bldP spid="47" grpId="0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630555" y="4690745"/>
            <a:ext cx="2546985" cy="2139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矩形 29"/>
          <p:cNvSpPr/>
          <p:nvPr>
            <p:custDataLst>
              <p:tags r:id="rId2"/>
            </p:custDataLst>
          </p:nvPr>
        </p:nvSpPr>
        <p:spPr>
          <a:xfrm>
            <a:off x="9252585" y="4398645"/>
            <a:ext cx="2546985" cy="2431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119"/>
          <p:cNvSpPr txBox="1"/>
          <p:nvPr/>
        </p:nvSpPr>
        <p:spPr>
          <a:xfrm>
            <a:off x="1104365" y="412499"/>
            <a:ext cx="654103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913765"/>
            <a:r>
              <a:rPr lang="zh-CN" altLang="id-ID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二</a:t>
            </a:r>
            <a:r>
              <a:rPr lang="zh-CN" altLang="id-ID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章</a:t>
            </a:r>
            <a:r>
              <a:rPr lang="en-US" altLang="zh-CN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   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公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租房的准入条件</a:t>
            </a:r>
            <a:endParaRPr lang="zh-CN" altLang="en-US" sz="2665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35000" y="292100"/>
            <a:ext cx="5580380" cy="7239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" name="Group 3"/>
          <p:cNvGrpSpPr/>
          <p:nvPr>
            <p:custDataLst>
              <p:tags r:id="rId3"/>
            </p:custDataLst>
          </p:nvPr>
        </p:nvGrpSpPr>
        <p:grpSpPr>
          <a:xfrm>
            <a:off x="1201938" y="4333968"/>
            <a:ext cx="1499233" cy="396331"/>
            <a:chOff x="1424694" y="3437117"/>
            <a:chExt cx="1499779" cy="396331"/>
          </a:xfrm>
          <a:solidFill>
            <a:schemeClr val="accent1"/>
          </a:solidFill>
        </p:grpSpPr>
        <p:sp>
          <p:nvSpPr>
            <p:cNvPr id="5" name="Round Same Side Corner Rectangle 4"/>
            <p:cNvSpPr/>
            <p:nvPr>
              <p:custDataLst>
                <p:tags r:id="rId4"/>
              </p:custDataLst>
            </p:nvPr>
          </p:nvSpPr>
          <p:spPr>
            <a:xfrm rot="16200000">
              <a:off x="2049734" y="2958708"/>
              <a:ext cx="249700" cy="149977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" name="Oval 13"/>
            <p:cNvSpPr/>
            <p:nvPr>
              <p:custDataLst>
                <p:tags r:id="rId5"/>
              </p:custDataLst>
            </p:nvPr>
          </p:nvSpPr>
          <p:spPr>
            <a:xfrm>
              <a:off x="2014338" y="3437117"/>
              <a:ext cx="320492" cy="3204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5" name="Group 10"/>
          <p:cNvGrpSpPr/>
          <p:nvPr>
            <p:custDataLst>
              <p:tags r:id="rId6"/>
            </p:custDataLst>
          </p:nvPr>
        </p:nvGrpSpPr>
        <p:grpSpPr>
          <a:xfrm>
            <a:off x="2769934" y="4480598"/>
            <a:ext cx="1499233" cy="385328"/>
            <a:chOff x="2993261" y="3583747"/>
            <a:chExt cx="1499779" cy="385328"/>
          </a:xfrm>
          <a:solidFill>
            <a:schemeClr val="accent2"/>
          </a:solidFill>
        </p:grpSpPr>
        <p:sp>
          <p:nvSpPr>
            <p:cNvPr id="36" name="Round Same Side Corner Rectangle 6"/>
            <p:cNvSpPr/>
            <p:nvPr>
              <p:custDataLst>
                <p:tags r:id="rId7"/>
              </p:custDataLst>
            </p:nvPr>
          </p:nvSpPr>
          <p:spPr>
            <a:xfrm rot="5400000" flipH="1">
              <a:off x="3618301" y="2958707"/>
              <a:ext cx="249700" cy="1499779"/>
            </a:xfrm>
            <a:prstGeom prst="round2SameRect">
              <a:avLst>
                <a:gd name="adj1" fmla="val 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8" name="Oval 14"/>
            <p:cNvSpPr/>
            <p:nvPr>
              <p:custDataLst>
                <p:tags r:id="rId8"/>
              </p:custDataLst>
            </p:nvPr>
          </p:nvSpPr>
          <p:spPr>
            <a:xfrm>
              <a:off x="3582905" y="3648583"/>
              <a:ext cx="320492" cy="3204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9" name="Group 11"/>
          <p:cNvGrpSpPr/>
          <p:nvPr>
            <p:custDataLst>
              <p:tags r:id="rId9"/>
            </p:custDataLst>
          </p:nvPr>
        </p:nvGrpSpPr>
        <p:grpSpPr>
          <a:xfrm>
            <a:off x="4337930" y="4333969"/>
            <a:ext cx="1499233" cy="396330"/>
            <a:chOff x="4561827" y="3437117"/>
            <a:chExt cx="1499779" cy="396330"/>
          </a:xfrm>
          <a:solidFill>
            <a:schemeClr val="accent3"/>
          </a:solidFill>
        </p:grpSpPr>
        <p:sp>
          <p:nvSpPr>
            <p:cNvPr id="40" name="Round Same Side Corner Rectangle 7"/>
            <p:cNvSpPr/>
            <p:nvPr>
              <p:custDataLst>
                <p:tags r:id="rId10"/>
              </p:custDataLst>
            </p:nvPr>
          </p:nvSpPr>
          <p:spPr>
            <a:xfrm rot="5400000" flipH="1">
              <a:off x="5186867" y="2958707"/>
              <a:ext cx="249700" cy="1499779"/>
            </a:xfrm>
            <a:prstGeom prst="round2SameRect">
              <a:avLst>
                <a:gd name="adj1" fmla="val 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Oval 15"/>
            <p:cNvSpPr/>
            <p:nvPr>
              <p:custDataLst>
                <p:tags r:id="rId11"/>
              </p:custDataLst>
            </p:nvPr>
          </p:nvSpPr>
          <p:spPr>
            <a:xfrm>
              <a:off x="5220257" y="3437117"/>
              <a:ext cx="320492" cy="3204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2" name="Group 12"/>
          <p:cNvGrpSpPr/>
          <p:nvPr>
            <p:custDataLst>
              <p:tags r:id="rId12"/>
            </p:custDataLst>
          </p:nvPr>
        </p:nvGrpSpPr>
        <p:grpSpPr>
          <a:xfrm>
            <a:off x="5905926" y="4480598"/>
            <a:ext cx="1499233" cy="385328"/>
            <a:chOff x="6130393" y="3583747"/>
            <a:chExt cx="1499779" cy="385328"/>
          </a:xfrm>
          <a:solidFill>
            <a:schemeClr val="accent4"/>
          </a:solidFill>
        </p:grpSpPr>
        <p:sp>
          <p:nvSpPr>
            <p:cNvPr id="43" name="Round Same Side Corner Rectangle 8"/>
            <p:cNvSpPr/>
            <p:nvPr>
              <p:custDataLst>
                <p:tags r:id="rId13"/>
              </p:custDataLst>
            </p:nvPr>
          </p:nvSpPr>
          <p:spPr>
            <a:xfrm rot="5400000" flipH="1">
              <a:off x="6755433" y="2958707"/>
              <a:ext cx="249700" cy="1499779"/>
            </a:xfrm>
            <a:prstGeom prst="round2SameRect">
              <a:avLst>
                <a:gd name="adj1" fmla="val 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4" name="Oval 16"/>
            <p:cNvSpPr/>
            <p:nvPr>
              <p:custDataLst>
                <p:tags r:id="rId14"/>
              </p:custDataLst>
            </p:nvPr>
          </p:nvSpPr>
          <p:spPr>
            <a:xfrm>
              <a:off x="6720037" y="3648583"/>
              <a:ext cx="320492" cy="3204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5" name="Group 35"/>
          <p:cNvGrpSpPr/>
          <p:nvPr>
            <p:custDataLst>
              <p:tags r:id="rId15"/>
            </p:custDataLst>
          </p:nvPr>
        </p:nvGrpSpPr>
        <p:grpSpPr>
          <a:xfrm>
            <a:off x="9041920" y="4480599"/>
            <a:ext cx="1499233" cy="385326"/>
            <a:chOff x="9267526" y="3583748"/>
            <a:chExt cx="1499779" cy="385327"/>
          </a:xfrm>
          <a:solidFill>
            <a:schemeClr val="accent2"/>
          </a:solidFill>
        </p:grpSpPr>
        <p:sp>
          <p:nvSpPr>
            <p:cNvPr id="46" name="Round Same Side Corner Rectangle 5"/>
            <p:cNvSpPr/>
            <p:nvPr>
              <p:custDataLst>
                <p:tags r:id="rId16"/>
              </p:custDataLst>
            </p:nvPr>
          </p:nvSpPr>
          <p:spPr>
            <a:xfrm rot="5400000" flipH="1">
              <a:off x="9892566" y="2958708"/>
              <a:ext cx="249700" cy="149977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7" name="Oval 17"/>
            <p:cNvSpPr/>
            <p:nvPr>
              <p:custDataLst>
                <p:tags r:id="rId17"/>
              </p:custDataLst>
            </p:nvPr>
          </p:nvSpPr>
          <p:spPr>
            <a:xfrm>
              <a:off x="9857169" y="3648583"/>
              <a:ext cx="320492" cy="3204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Group 19"/>
          <p:cNvGrpSpPr/>
          <p:nvPr>
            <p:custDataLst>
              <p:tags r:id="rId18"/>
            </p:custDataLst>
          </p:nvPr>
        </p:nvGrpSpPr>
        <p:grpSpPr>
          <a:xfrm>
            <a:off x="7473924" y="4333968"/>
            <a:ext cx="1499233" cy="396331"/>
            <a:chOff x="7698960" y="3437117"/>
            <a:chExt cx="1499779" cy="396331"/>
          </a:xfrm>
          <a:solidFill>
            <a:schemeClr val="accent1"/>
          </a:solidFill>
        </p:grpSpPr>
        <p:sp>
          <p:nvSpPr>
            <p:cNvPr id="49" name="Round Same Side Corner Rectangle 9"/>
            <p:cNvSpPr/>
            <p:nvPr>
              <p:custDataLst>
                <p:tags r:id="rId19"/>
              </p:custDataLst>
            </p:nvPr>
          </p:nvSpPr>
          <p:spPr>
            <a:xfrm rot="5400000" flipH="1">
              <a:off x="8324000" y="2958708"/>
              <a:ext cx="249700" cy="1499779"/>
            </a:xfrm>
            <a:prstGeom prst="round2SameRect">
              <a:avLst>
                <a:gd name="adj1" fmla="val 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0" name="Oval 18"/>
            <p:cNvSpPr/>
            <p:nvPr>
              <p:custDataLst>
                <p:tags r:id="rId20"/>
              </p:custDataLst>
            </p:nvPr>
          </p:nvSpPr>
          <p:spPr>
            <a:xfrm>
              <a:off x="8357389" y="3437117"/>
              <a:ext cx="320492" cy="3204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>
                <a:lnSpc>
                  <a:spcPct val="130000"/>
                </a:lnSpc>
              </a:pPr>
              <a:endParaRPr lang="en-GB" sz="1335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66" name="TextBox 23"/>
          <p:cNvSpPr txBox="1"/>
          <p:nvPr>
            <p:custDataLst>
              <p:tags r:id="rId21"/>
            </p:custDataLst>
          </p:nvPr>
        </p:nvSpPr>
        <p:spPr>
          <a:xfrm>
            <a:off x="6434455" y="1520825"/>
            <a:ext cx="5168900" cy="2206625"/>
          </a:xfrm>
          <a:prstGeom prst="rect">
            <a:avLst/>
          </a:prstGeom>
          <a:noFill/>
        </p:spPr>
        <p:txBody>
          <a:bodyPr wrap="square" lIns="86683" tIns="43341" rIns="86683" bIns="43341" rtlCol="0">
            <a:noAutofit/>
          </a:bodyPr>
          <a:p>
            <a:pPr>
              <a:lnSpc>
                <a:spcPct val="150000"/>
              </a:lnSpc>
            </a:pPr>
            <a:r>
              <a:rPr lang="en-US" altLang="en-GB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1.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人均可支配收入已政府统计年鉴数据为准（每年进行调整，并公布）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2.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收入来源包括：工资、薪金、奖金、年终加薪、劳动分红、津贴、补贴、养老金、财产性收入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3.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引进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的特殊专业人才、在本地工作的省部级劳模，全国英模住房困难家庭不</a:t>
            </a:r>
            <a:r>
              <a:rPr lang="en-US" altLang="en-GB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收受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收入限制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7" name="TextBox 24"/>
          <p:cNvSpPr txBox="1"/>
          <p:nvPr>
            <p:custDataLst>
              <p:tags r:id="rId22"/>
            </p:custDataLst>
          </p:nvPr>
        </p:nvSpPr>
        <p:spPr>
          <a:xfrm>
            <a:off x="7125970" y="1119505"/>
            <a:ext cx="1847215" cy="332105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（二）收入标准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extBox 24"/>
          <p:cNvSpPr txBox="1"/>
          <p:nvPr>
            <p:custDataLst>
              <p:tags r:id="rId23"/>
            </p:custDataLst>
          </p:nvPr>
        </p:nvSpPr>
        <p:spPr>
          <a:xfrm>
            <a:off x="6815455" y="4932045"/>
            <a:ext cx="2143125" cy="332105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（四）住房困难家庭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23"/>
          <p:cNvSpPr txBox="1"/>
          <p:nvPr>
            <p:custDataLst>
              <p:tags r:id="rId24"/>
            </p:custDataLst>
          </p:nvPr>
        </p:nvSpPr>
        <p:spPr>
          <a:xfrm>
            <a:off x="1364615" y="1544320"/>
            <a:ext cx="3790950" cy="2579370"/>
          </a:xfrm>
          <a:prstGeom prst="rect">
            <a:avLst/>
          </a:prstGeom>
          <a:noFill/>
        </p:spPr>
        <p:txBody>
          <a:bodyPr wrap="square" lIns="86683" tIns="43341" rIns="86683" bIns="43341" rtlCol="0">
            <a:spAutoFit/>
          </a:bodyPr>
          <a:p>
            <a:pPr>
              <a:lnSpc>
                <a:spcPct val="150000"/>
              </a:lnSpc>
            </a:pPr>
            <a:r>
              <a:rPr lang="en-US" altLang="en-GB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1.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用人单位签订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1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年以上劳动合同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2.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连续缴纳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年（包括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年）以上社会保险费灵活就业人员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3.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有营业执照，并提供缴税、免税证明满</a:t>
            </a: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的个体工商户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4.</a:t>
            </a:r>
            <a:r>
              <a:rPr lang="zh-CN" altLang="en-US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退休人员</a:t>
            </a:r>
            <a:endParaRPr lang="zh-CN" altLang="en-US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0" name="TextBox 24"/>
          <p:cNvSpPr txBox="1"/>
          <p:nvPr>
            <p:custDataLst>
              <p:tags r:id="rId25"/>
            </p:custDataLst>
          </p:nvPr>
        </p:nvSpPr>
        <p:spPr>
          <a:xfrm>
            <a:off x="2267123" y="1113383"/>
            <a:ext cx="1816534" cy="333750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（一）有稳定工作</a:t>
            </a:r>
            <a:endParaRPr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23"/>
          <p:cNvSpPr txBox="1"/>
          <p:nvPr>
            <p:custDataLst>
              <p:tags r:id="rId26"/>
            </p:custDataLst>
          </p:nvPr>
        </p:nvSpPr>
        <p:spPr>
          <a:xfrm>
            <a:off x="1443990" y="5324475"/>
            <a:ext cx="3632835" cy="851535"/>
          </a:xfrm>
          <a:prstGeom prst="rect">
            <a:avLst/>
          </a:prstGeom>
          <a:noFill/>
        </p:spPr>
        <p:txBody>
          <a:bodyPr wrap="square" lIns="86683" tIns="43341" rIns="86683" bIns="43341" rtlCol="0">
            <a:noAutofit/>
          </a:bodyPr>
          <a:p>
            <a:pPr>
              <a:lnSpc>
                <a:spcPct val="150000"/>
              </a:lnSpc>
            </a:pPr>
            <a:r>
              <a:rPr lang="zh-CN" altLang="en-GB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当地无私有产权住房，一年内无转让住房记录</a:t>
            </a:r>
            <a:endParaRPr lang="zh-CN" altLang="en-GB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2" name="TextBox 24"/>
          <p:cNvSpPr txBox="1"/>
          <p:nvPr>
            <p:custDataLst>
              <p:tags r:id="rId27"/>
            </p:custDataLst>
          </p:nvPr>
        </p:nvSpPr>
        <p:spPr>
          <a:xfrm>
            <a:off x="2266946" y="4940763"/>
            <a:ext cx="1816534" cy="333750"/>
          </a:xfrm>
          <a:prstGeom prst="rect">
            <a:avLst/>
          </a:prstGeom>
          <a:noFill/>
        </p:spPr>
        <p:txBody>
          <a:bodyPr wrap="none" lIns="86683" tIns="43341" rIns="86683" bIns="43341" rtlCol="0">
            <a:spAutoFit/>
          </a:bodyPr>
          <a:p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（三）无住房人员</a:t>
            </a:r>
            <a:endParaRPr lang="en-US" altLang="zh-CN" sz="1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Freeform 23"/>
          <p:cNvSpPr>
            <a:spLocks noEditPoints="1"/>
          </p:cNvSpPr>
          <p:nvPr>
            <p:custDataLst>
              <p:tags r:id="rId28"/>
            </p:custDataLst>
          </p:nvPr>
        </p:nvSpPr>
        <p:spPr bwMode="black">
          <a:xfrm>
            <a:off x="5346700" y="2209800"/>
            <a:ext cx="647700" cy="1676400"/>
          </a:xfrm>
          <a:custGeom>
            <a:avLst/>
            <a:gdLst>
              <a:gd name="T0" fmla="*/ 709 w 709"/>
              <a:gd name="T1" fmla="*/ 570 h 709"/>
              <a:gd name="T2" fmla="*/ 373 w 709"/>
              <a:gd name="T3" fmla="*/ 709 h 709"/>
              <a:gd name="T4" fmla="*/ 373 w 709"/>
              <a:gd name="T5" fmla="*/ 294 h 709"/>
              <a:gd name="T6" fmla="*/ 709 w 709"/>
              <a:gd name="T7" fmla="*/ 154 h 709"/>
              <a:gd name="T8" fmla="*/ 709 w 709"/>
              <a:gd name="T9" fmla="*/ 570 h 709"/>
              <a:gd name="T10" fmla="*/ 335 w 709"/>
              <a:gd name="T11" fmla="*/ 294 h 709"/>
              <a:gd name="T12" fmla="*/ 0 w 709"/>
              <a:gd name="T13" fmla="*/ 154 h 709"/>
              <a:gd name="T14" fmla="*/ 0 w 709"/>
              <a:gd name="T15" fmla="*/ 570 h 709"/>
              <a:gd name="T16" fmla="*/ 335 w 709"/>
              <a:gd name="T17" fmla="*/ 709 h 709"/>
              <a:gd name="T18" fmla="*/ 335 w 709"/>
              <a:gd name="T19" fmla="*/ 294 h 709"/>
              <a:gd name="T20" fmla="*/ 354 w 709"/>
              <a:gd name="T21" fmla="*/ 0 h 709"/>
              <a:gd name="T22" fmla="*/ 0 w 709"/>
              <a:gd name="T23" fmla="*/ 126 h 709"/>
              <a:gd name="T24" fmla="*/ 354 w 709"/>
              <a:gd name="T25" fmla="*/ 268 h 709"/>
              <a:gd name="T26" fmla="*/ 709 w 709"/>
              <a:gd name="T27" fmla="*/ 126 h 709"/>
              <a:gd name="T28" fmla="*/ 354 w 709"/>
              <a:gd name="T29" fmla="*/ 0 h 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09" h="709">
                <a:moveTo>
                  <a:pt x="709" y="570"/>
                </a:moveTo>
                <a:lnTo>
                  <a:pt x="373" y="709"/>
                </a:lnTo>
                <a:lnTo>
                  <a:pt x="373" y="294"/>
                </a:lnTo>
                <a:lnTo>
                  <a:pt x="709" y="154"/>
                </a:lnTo>
                <a:lnTo>
                  <a:pt x="709" y="570"/>
                </a:lnTo>
                <a:close/>
                <a:moveTo>
                  <a:pt x="335" y="294"/>
                </a:moveTo>
                <a:lnTo>
                  <a:pt x="0" y="154"/>
                </a:lnTo>
                <a:lnTo>
                  <a:pt x="0" y="570"/>
                </a:lnTo>
                <a:lnTo>
                  <a:pt x="335" y="709"/>
                </a:lnTo>
                <a:lnTo>
                  <a:pt x="335" y="294"/>
                </a:lnTo>
                <a:close/>
                <a:moveTo>
                  <a:pt x="354" y="0"/>
                </a:moveTo>
                <a:lnTo>
                  <a:pt x="0" y="126"/>
                </a:lnTo>
                <a:lnTo>
                  <a:pt x="354" y="268"/>
                </a:lnTo>
                <a:lnTo>
                  <a:pt x="709" y="126"/>
                </a:lnTo>
                <a:lnTo>
                  <a:pt x="35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845" tIns="60923" rIns="121845" bIns="60923" numCol="1" anchor="t" anchorCtr="0" compatLnSpc="1"/>
          <a:p>
            <a:endParaRPr lang="en-US" sz="2400"/>
          </a:p>
        </p:txBody>
      </p:sp>
      <p:sp>
        <p:nvSpPr>
          <p:cNvPr id="115" name="TextBox 23"/>
          <p:cNvSpPr txBox="1"/>
          <p:nvPr>
            <p:custDataLst>
              <p:tags r:id="rId29"/>
            </p:custDataLst>
          </p:nvPr>
        </p:nvSpPr>
        <p:spPr>
          <a:xfrm>
            <a:off x="6434455" y="5329555"/>
            <a:ext cx="4201160" cy="1104900"/>
          </a:xfrm>
          <a:prstGeom prst="rect">
            <a:avLst/>
          </a:prstGeom>
          <a:noFill/>
        </p:spPr>
        <p:txBody>
          <a:bodyPr wrap="square" lIns="86683" tIns="43341" rIns="86683" bIns="43341" rtlCol="0">
            <a:no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GB" sz="1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+mn-lt"/>
              </a:rPr>
              <a:t>人均住房建筑面积低于15平方米的计算法：住房建筑面积÷家庭户籍人口数</a:t>
            </a:r>
            <a:endParaRPr lang="zh-CN" altLang="en-GB" sz="1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  <p:bldP spid="70" grpId="0"/>
      <p:bldP spid="71" grpId="0"/>
      <p:bldP spid="72" grpId="0"/>
      <p:bldP spid="1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/>
        </p:nvSpPr>
        <p:spPr>
          <a:xfrm rot="5400000">
            <a:off x="1017750" y="895705"/>
            <a:ext cx="469928" cy="405111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TextBox 119"/>
          <p:cNvSpPr txBox="1"/>
          <p:nvPr/>
        </p:nvSpPr>
        <p:spPr>
          <a:xfrm>
            <a:off x="1853665" y="831598"/>
            <a:ext cx="882703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765"/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以下三种情形不得申请公共租赁住房</a:t>
            </a:r>
            <a:endParaRPr lang="zh-CN" altLang="en-US" sz="2665" b="1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H="1">
            <a:off x="1320800" y="1591945"/>
            <a:ext cx="9339580" cy="2247265"/>
          </a:xfrm>
          <a:prstGeom prst="snip2Diag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91402" tIns="45701" rIns="91402" bIns="45701" anchor="ctr"/>
          <a:lstStyle/>
          <a:p>
            <a:endParaRPr lang="zh-CN" altLang="en-US" sz="3200">
              <a:solidFill>
                <a:srgbClr val="F2F2F2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9" name="矩形 47"/>
          <p:cNvSpPr>
            <a:spLocks noChangeArrowheads="1"/>
          </p:cNvSpPr>
          <p:nvPr/>
        </p:nvSpPr>
        <p:spPr bwMode="auto">
          <a:xfrm>
            <a:off x="2285365" y="2789555"/>
            <a:ext cx="3470910" cy="6400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394" tIns="45697" rIns="91394" bIns="45697">
            <a:no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13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，</a:t>
            </a:r>
            <a:endParaRPr lang="zh-CN" altLang="en-US" sz="133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" name="TextBox 119"/>
          <p:cNvSpPr txBox="1"/>
          <p:nvPr/>
        </p:nvSpPr>
        <p:spPr>
          <a:xfrm>
            <a:off x="577215" y="4674870"/>
            <a:ext cx="3562350" cy="17354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913765"/>
            <a:r>
              <a:rPr lang="en-US" altLang="zh-CN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</a:t>
            </a:r>
            <a:r>
              <a:rPr lang="zh-CN" altLang="en-US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申请人及其配偶在我旗已享受过保障性租赁住房政策，或公租房、经济适用房、人才租房政策、人才购房补贴等其他住房相关政策的。</a:t>
            </a:r>
            <a:endParaRPr lang="id-ID" sz="1600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5" name="TextBox 119"/>
          <p:cNvSpPr txBox="1"/>
          <p:nvPr/>
        </p:nvSpPr>
        <p:spPr>
          <a:xfrm>
            <a:off x="8456930" y="4606290"/>
            <a:ext cx="33985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765"/>
            <a:r>
              <a:rPr lang="en-US" altLang="zh-CN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</a:t>
            </a:r>
            <a:r>
              <a:rPr lang="zh-CN" altLang="en-US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申请人及其配偶因违规使用保障性住房，或提供虚假信息材料被列入我旗失信人员黑名单的，</a:t>
            </a:r>
            <a:r>
              <a:rPr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5年内不得申请公共租赁住房</a:t>
            </a:r>
            <a:r>
              <a:rPr lang="zh-CN" altLang="en-US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lang="zh-CN" altLang="en-US" sz="1600" b="1" dirty="0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119"/>
          <p:cNvSpPr txBox="1"/>
          <p:nvPr/>
        </p:nvSpPr>
        <p:spPr>
          <a:xfrm>
            <a:off x="4246245" y="4639310"/>
            <a:ext cx="4104005" cy="1771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defTabSz="913765"/>
            <a:r>
              <a:rPr lang="en-US" altLang="zh-CN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</a:t>
            </a:r>
            <a:r>
              <a:rPr lang="zh-CN" altLang="en-US" sz="1600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申请人及其配偶在我旗已在单位享受居住单身公寓、成套公寓、专家楼等住房的。</a:t>
            </a:r>
            <a:endParaRPr lang="id-ID" sz="1600" b="1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1853565" y="4098290"/>
            <a:ext cx="93980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600" b="1">
                <a:latin typeface="方正黑体_GBK" panose="02000000000000000000" charset="-122"/>
                <a:ea typeface="方正黑体_GBK" panose="02000000000000000000" charset="-122"/>
              </a:rPr>
              <a:t>1</a:t>
            </a:r>
            <a:endParaRPr lang="en-US" altLang="zh-CN" sz="3600" b="1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5745480" y="4098290"/>
            <a:ext cx="93980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600" b="1">
                <a:latin typeface="方正黑体_GBK" panose="02000000000000000000" charset="-122"/>
                <a:ea typeface="方正黑体_GBK" panose="02000000000000000000" charset="-122"/>
              </a:rPr>
              <a:t>2</a:t>
            </a:r>
            <a:endParaRPr lang="en-US" altLang="zh-CN" sz="3600" b="1">
              <a:latin typeface="方正黑体_GBK" panose="02000000000000000000" charset="-122"/>
              <a:ea typeface="方正黑体_GBK" panose="02000000000000000000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9720580" y="4098290"/>
            <a:ext cx="93980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600" b="1">
                <a:latin typeface="方正黑体_GBK" panose="02000000000000000000" charset="-122"/>
                <a:ea typeface="方正黑体_GBK" panose="02000000000000000000" charset="-122"/>
              </a:rPr>
              <a:t>3</a:t>
            </a:r>
            <a:endParaRPr lang="en-US" altLang="zh-CN" sz="3600" b="1">
              <a:latin typeface="方正黑体_GBK" panose="02000000000000000000" charset="-122"/>
              <a:ea typeface="方正黑体_GBK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0"/>
          <p:cNvSpPr/>
          <p:nvPr/>
        </p:nvSpPr>
        <p:spPr>
          <a:xfrm>
            <a:off x="1252855" y="2884170"/>
            <a:ext cx="858266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765">
              <a:lnSpc>
                <a:spcPct val="150000"/>
              </a:lnSpc>
            </a:pPr>
            <a:endParaRPr lang="id-ID" sz="1600" dirty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椭圆 4"/>
          <p:cNvSpPr/>
          <p:nvPr>
            <p:custDataLst>
              <p:tags r:id="rId1"/>
            </p:custDataLst>
          </p:nvPr>
        </p:nvSpPr>
        <p:spPr bwMode="auto">
          <a:xfrm>
            <a:off x="604201" y="2824204"/>
            <a:ext cx="355493" cy="35556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2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6" name="椭圆 5"/>
          <p:cNvSpPr/>
          <p:nvPr>
            <p:custDataLst>
              <p:tags r:id="rId2"/>
            </p:custDataLst>
          </p:nvPr>
        </p:nvSpPr>
        <p:spPr bwMode="auto">
          <a:xfrm>
            <a:off x="610615" y="3443806"/>
            <a:ext cx="355493" cy="35556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3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7" name="椭圆 6"/>
          <p:cNvSpPr/>
          <p:nvPr>
            <p:custDataLst>
              <p:tags r:id="rId3"/>
            </p:custDataLst>
          </p:nvPr>
        </p:nvSpPr>
        <p:spPr bwMode="auto">
          <a:xfrm>
            <a:off x="610615" y="4149133"/>
            <a:ext cx="355493" cy="35556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4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8" name="椭圆 7"/>
          <p:cNvSpPr/>
          <p:nvPr>
            <p:custDataLst>
              <p:tags r:id="rId4"/>
            </p:custDataLst>
          </p:nvPr>
        </p:nvSpPr>
        <p:spPr bwMode="auto">
          <a:xfrm>
            <a:off x="6224015" y="2160155"/>
            <a:ext cx="355493" cy="35556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5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9" name="椭圆 8"/>
          <p:cNvSpPr/>
          <p:nvPr>
            <p:custDataLst>
              <p:tags r:id="rId5"/>
            </p:custDataLst>
          </p:nvPr>
        </p:nvSpPr>
        <p:spPr bwMode="auto">
          <a:xfrm>
            <a:off x="6231635" y="3409676"/>
            <a:ext cx="355493" cy="35556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6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15" name="TextBox 54"/>
          <p:cNvSpPr txBox="1"/>
          <p:nvPr>
            <p:custDataLst>
              <p:tags r:id="rId6"/>
            </p:custDataLst>
          </p:nvPr>
        </p:nvSpPr>
        <p:spPr>
          <a:xfrm>
            <a:off x="1019175" y="2758440"/>
            <a:ext cx="4854575" cy="653415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dirty="0">
                <a:cs typeface="+mn-ea"/>
                <a:sym typeface="+mn-lt"/>
              </a:rPr>
              <a:t>身份证明：</a:t>
            </a:r>
            <a:r>
              <a:rPr lang="zh-CN" altLang="en-US" sz="1600" dirty="0">
                <a:cs typeface="+mn-ea"/>
                <a:sym typeface="+mn-lt"/>
              </a:rPr>
              <a:t>申请人和共同申请人出具居民身份证和户口本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TextBox 55"/>
          <p:cNvSpPr txBox="1"/>
          <p:nvPr>
            <p:custDataLst>
              <p:tags r:id="rId7"/>
            </p:custDataLst>
          </p:nvPr>
        </p:nvSpPr>
        <p:spPr>
          <a:xfrm>
            <a:off x="1032510" y="3403600"/>
            <a:ext cx="4843145" cy="653415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smtClean="0">
                <a:cs typeface="+mn-ea"/>
                <a:sym typeface="+mn-lt"/>
              </a:rPr>
              <a:t>提供婚姻状况证明</a:t>
            </a:r>
            <a:r>
              <a:rPr lang="zh-CN" altLang="en-US" sz="1600" smtClean="0">
                <a:cs typeface="+mn-ea"/>
                <a:sym typeface="+mn-lt"/>
              </a:rPr>
              <a:t>：结婚证、离婚证、丧偶死亡证明。</a:t>
            </a:r>
            <a:endParaRPr lang="zh-CN" altLang="en-US" sz="1600" dirty="0" smtClean="0">
              <a:cs typeface="+mn-ea"/>
              <a:sym typeface="+mn-lt"/>
            </a:endParaRPr>
          </a:p>
        </p:txBody>
      </p:sp>
      <p:sp>
        <p:nvSpPr>
          <p:cNvPr id="17" name="TextBox 56"/>
          <p:cNvSpPr txBox="1"/>
          <p:nvPr>
            <p:custDataLst>
              <p:tags r:id="rId8"/>
            </p:custDataLst>
          </p:nvPr>
        </p:nvSpPr>
        <p:spPr>
          <a:xfrm>
            <a:off x="1040765" y="4081780"/>
            <a:ext cx="4989195" cy="2264410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dirty="0">
                <a:cs typeface="+mn-ea"/>
                <a:sym typeface="+mn-lt"/>
              </a:rPr>
              <a:t>工作、收入和社会保险费或公积金证明：</a:t>
            </a:r>
            <a:endParaRPr lang="zh-CN" altLang="en-US" sz="1600" dirty="0">
              <a:cs typeface="+mn-ea"/>
              <a:sym typeface="+mn-lt"/>
            </a:endParaRPr>
          </a:p>
          <a:p>
            <a:pPr indent="0" fontAlgn="auto">
              <a:lnSpc>
                <a:spcPts val="1810"/>
              </a:lnSpc>
            </a:pPr>
            <a:r>
              <a:rPr lang="en-US" altLang="zh-CN" sz="1600" dirty="0">
                <a:cs typeface="+mn-ea"/>
                <a:sym typeface="+mn-lt"/>
              </a:rPr>
              <a:t>1.</a:t>
            </a:r>
            <a:r>
              <a:rPr lang="zh-CN" altLang="en-US" sz="1600" dirty="0">
                <a:cs typeface="+mn-ea"/>
                <a:sym typeface="+mn-lt"/>
              </a:rPr>
              <a:t>机关、企、事业单位人员：提供劳动合同，由用人单位出具个人收入证明、公积金、社会保险缴费证明。</a:t>
            </a:r>
            <a:endParaRPr lang="zh-CN" altLang="en-US" sz="1600" dirty="0">
              <a:cs typeface="+mn-ea"/>
              <a:sym typeface="+mn-lt"/>
            </a:endParaRPr>
          </a:p>
          <a:p>
            <a:pPr indent="0" fontAlgn="auto">
              <a:lnSpc>
                <a:spcPts val="1810"/>
              </a:lnSpc>
            </a:pPr>
            <a:r>
              <a:rPr lang="en-US" altLang="zh-CN" sz="1600" dirty="0">
                <a:cs typeface="+mn-ea"/>
                <a:sym typeface="+mn-lt"/>
              </a:rPr>
              <a:t>2.</a:t>
            </a:r>
            <a:r>
              <a:rPr lang="zh-CN" altLang="en-US" sz="1600" dirty="0">
                <a:cs typeface="+mn-ea"/>
                <a:sym typeface="+mn-lt"/>
              </a:rPr>
              <a:t>灵活就业人员：提供收入凭证、</a:t>
            </a:r>
            <a:r>
              <a:rPr lang="zh-CN" altLang="en-US" sz="1600" dirty="0">
                <a:solidFill>
                  <a:schemeClr val="tx1"/>
                </a:solidFill>
                <a:cs typeface="+mn-ea"/>
                <a:sym typeface="+mn-lt"/>
              </a:rPr>
              <a:t>近两年职工社保凭证。</a:t>
            </a:r>
            <a:endParaRPr lang="zh-CN" altLang="en-US" sz="1600" dirty="0">
              <a:cs typeface="+mn-ea"/>
              <a:sym typeface="+mn-lt"/>
            </a:endParaRPr>
          </a:p>
          <a:p>
            <a:pPr indent="0" fontAlgn="auto">
              <a:lnSpc>
                <a:spcPts val="1810"/>
              </a:lnSpc>
            </a:pPr>
            <a:r>
              <a:rPr lang="en-US" altLang="zh-CN" sz="1600" dirty="0">
                <a:cs typeface="+mn-ea"/>
                <a:sym typeface="+mn-lt"/>
              </a:rPr>
              <a:t>3.</a:t>
            </a:r>
            <a:r>
              <a:rPr lang="zh-CN" altLang="en-US" sz="1600" dirty="0">
                <a:cs typeface="+mn-ea"/>
                <a:sym typeface="+mn-lt"/>
              </a:rPr>
              <a:t>个体工商户：营业执照和税收缴纳证明。</a:t>
            </a:r>
            <a:endParaRPr lang="zh-CN" altLang="en-US" sz="1600" dirty="0">
              <a:cs typeface="+mn-ea"/>
              <a:sym typeface="+mn-lt"/>
            </a:endParaRPr>
          </a:p>
          <a:p>
            <a:pPr indent="0" fontAlgn="auto">
              <a:lnSpc>
                <a:spcPts val="1810"/>
              </a:lnSpc>
            </a:pPr>
            <a:r>
              <a:rPr lang="en-US" altLang="zh-CN" sz="1600" dirty="0">
                <a:cs typeface="+mn-ea"/>
                <a:sym typeface="+mn-lt"/>
              </a:rPr>
              <a:t>4.</a:t>
            </a:r>
            <a:r>
              <a:rPr lang="zh-CN" altLang="en-US" sz="1600" dirty="0">
                <a:cs typeface="+mn-ea"/>
                <a:sym typeface="+mn-lt"/>
              </a:rPr>
              <a:t>有稳定工作的其他符合条件人员：能够证明其情况的机构提供有效证明。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8" name="TextBox 57"/>
          <p:cNvSpPr txBox="1"/>
          <p:nvPr>
            <p:custDataLst>
              <p:tags r:id="rId9"/>
            </p:custDataLst>
          </p:nvPr>
        </p:nvSpPr>
        <p:spPr>
          <a:xfrm>
            <a:off x="6642735" y="2143760"/>
            <a:ext cx="5081905" cy="1146175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dirty="0">
                <a:cs typeface="+mn-ea"/>
                <a:sym typeface="+mn-lt"/>
              </a:rPr>
              <a:t>住房情况证明</a:t>
            </a:r>
            <a:r>
              <a:rPr lang="zh-CN" altLang="en-US" sz="1600" dirty="0">
                <a:cs typeface="+mn-ea"/>
                <a:sym typeface="+mn-lt"/>
              </a:rPr>
              <a:t>：</a:t>
            </a:r>
            <a:endParaRPr lang="zh-CN" altLang="en-US" sz="1600" dirty="0">
              <a:cs typeface="+mn-ea"/>
              <a:sym typeface="+mn-lt"/>
            </a:endParaRPr>
          </a:p>
          <a:p>
            <a:r>
              <a:rPr lang="en-US" altLang="zh-CN" sz="1600" dirty="0">
                <a:cs typeface="+mn-ea"/>
                <a:sym typeface="+mn-lt"/>
              </a:rPr>
              <a:t>1.</a:t>
            </a:r>
            <a:r>
              <a:rPr lang="zh-CN" altLang="en-US" sz="1600" dirty="0">
                <a:cs typeface="+mn-ea"/>
                <a:sym typeface="+mn-lt"/>
              </a:rPr>
              <a:t>申请人和共同申请人出具不动产证明；住房困难家庭出具房屋权属证明。</a:t>
            </a:r>
            <a:endParaRPr lang="zh-CN" altLang="en-US" sz="1600" dirty="0">
              <a:cs typeface="+mn-ea"/>
              <a:sym typeface="+mn-lt"/>
            </a:endParaRPr>
          </a:p>
          <a:p>
            <a:r>
              <a:rPr lang="en-US" altLang="zh-CN" sz="1600" dirty="0">
                <a:cs typeface="+mn-ea"/>
                <a:sym typeface="+mn-lt"/>
              </a:rPr>
              <a:t>2.</a:t>
            </a:r>
            <a:r>
              <a:rPr lang="zh-CN" altLang="en-US" sz="1600" dirty="0">
                <a:cs typeface="+mn-ea"/>
                <a:sym typeface="+mn-lt"/>
              </a:rPr>
              <a:t>拆迁安置户出具镇政府或征收部门出具相关证明。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7" name="椭圆 26"/>
          <p:cNvSpPr/>
          <p:nvPr>
            <p:custDataLst>
              <p:tags r:id="rId10"/>
            </p:custDataLst>
          </p:nvPr>
        </p:nvSpPr>
        <p:spPr bwMode="auto">
          <a:xfrm>
            <a:off x="603630" y="2133801"/>
            <a:ext cx="355493" cy="35556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1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30" name="TextBox 58"/>
          <p:cNvSpPr txBox="1"/>
          <p:nvPr>
            <p:custDataLst>
              <p:tags r:id="rId11"/>
            </p:custDataLst>
          </p:nvPr>
        </p:nvSpPr>
        <p:spPr>
          <a:xfrm>
            <a:off x="6642735" y="3343275"/>
            <a:ext cx="5579745" cy="653415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dirty="0">
                <a:cs typeface="+mn-ea"/>
                <a:sym typeface="+mn-lt"/>
              </a:rPr>
              <a:t>农村无房无地证明</a:t>
            </a:r>
            <a:r>
              <a:rPr lang="zh-CN" altLang="en-US" sz="1600" dirty="0">
                <a:cs typeface="+mn-ea"/>
                <a:sym typeface="+mn-lt"/>
              </a:rPr>
              <a:t>：</a:t>
            </a:r>
            <a:endParaRPr lang="zh-CN" altLang="en-US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户籍所在地出具无房无地证明。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25" name="TextBox 54"/>
          <p:cNvSpPr txBox="1"/>
          <p:nvPr>
            <p:custDataLst>
              <p:tags r:id="rId12"/>
            </p:custDataLst>
          </p:nvPr>
        </p:nvSpPr>
        <p:spPr>
          <a:xfrm>
            <a:off x="1032510" y="2084705"/>
            <a:ext cx="4995545" cy="653415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dirty="0">
                <a:cs typeface="+mn-ea"/>
                <a:sym typeface="+mn-lt"/>
              </a:rPr>
              <a:t>申请表：</a:t>
            </a:r>
            <a:r>
              <a:rPr lang="zh-CN" altLang="en-US" sz="1600" dirty="0">
                <a:cs typeface="+mn-ea"/>
                <a:sym typeface="+mn-lt"/>
              </a:rPr>
              <a:t>由我中心同一制定，按照要求填写不得涂改。由申请人所在社区开始申报公示。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31" name="椭圆 30"/>
          <p:cNvSpPr/>
          <p:nvPr>
            <p:custDataLst>
              <p:tags r:id="rId13"/>
            </p:custDataLst>
          </p:nvPr>
        </p:nvSpPr>
        <p:spPr bwMode="auto">
          <a:xfrm>
            <a:off x="6220840" y="4220571"/>
            <a:ext cx="355493" cy="35556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zh-CN" sz="1705" dirty="0">
                <a:solidFill>
                  <a:schemeClr val="bg1"/>
                </a:solidFill>
              </a:rPr>
              <a:t>7</a:t>
            </a:r>
            <a:endParaRPr lang="en-US" altLang="zh-CN" sz="1705" dirty="0">
              <a:solidFill>
                <a:schemeClr val="bg1"/>
              </a:solidFill>
            </a:endParaRPr>
          </a:p>
        </p:txBody>
      </p:sp>
      <p:sp>
        <p:nvSpPr>
          <p:cNvPr id="34" name="TextBox 58"/>
          <p:cNvSpPr txBox="1"/>
          <p:nvPr>
            <p:custDataLst>
              <p:tags r:id="rId14"/>
            </p:custDataLst>
          </p:nvPr>
        </p:nvSpPr>
        <p:spPr>
          <a:xfrm>
            <a:off x="6655435" y="4146550"/>
            <a:ext cx="5297170" cy="2131060"/>
          </a:xfrm>
          <a:prstGeom prst="rect">
            <a:avLst/>
          </a:prstGeom>
          <a:noFill/>
        </p:spPr>
        <p:txBody>
          <a:bodyPr wrap="square" lIns="162490" tIns="81246" rIns="162490" bIns="81246" rtlCol="0">
            <a:spAutoFit/>
          </a:bodyPr>
          <a:lstStyle/>
          <a:p>
            <a:r>
              <a:rPr lang="zh-CN" altLang="en-US" sz="1600" b="1" dirty="0">
                <a:cs typeface="+mn-ea"/>
                <a:sym typeface="+mn-lt"/>
              </a:rPr>
              <a:t>其他需提供的资料</a:t>
            </a:r>
            <a:r>
              <a:rPr lang="zh-CN" altLang="en-US" sz="1600" dirty="0">
                <a:cs typeface="+mn-ea"/>
                <a:sym typeface="+mn-lt"/>
              </a:rPr>
              <a:t>：</a:t>
            </a:r>
            <a:endParaRPr lang="zh-CN" altLang="en-US" sz="1600" dirty="0">
              <a:cs typeface="+mn-ea"/>
              <a:sym typeface="+mn-lt"/>
            </a:endParaRPr>
          </a:p>
          <a:p>
            <a:r>
              <a:rPr lang="en-US" altLang="zh-CN" sz="1600" dirty="0">
                <a:cs typeface="+mn-ea"/>
                <a:sym typeface="+mn-lt"/>
              </a:rPr>
              <a:t>1.</a:t>
            </a:r>
            <a:r>
              <a:rPr lang="zh-CN" altLang="en-US" sz="1600" dirty="0">
                <a:cs typeface="+mn-ea"/>
                <a:sym typeface="+mn-lt"/>
              </a:rPr>
              <a:t>引进特殊专业人才政府人事部门或企业人事部门出具引进人才证明</a:t>
            </a:r>
            <a:r>
              <a:rPr lang="en-US" altLang="zh-CN" sz="1600" dirty="0">
                <a:cs typeface="+mn-ea"/>
                <a:sym typeface="+mn-lt"/>
              </a:rPr>
              <a:t>;</a:t>
            </a:r>
            <a:endParaRPr lang="zh-CN" altLang="en-US" sz="1600" dirty="0">
              <a:cs typeface="+mn-ea"/>
              <a:sym typeface="+mn-lt"/>
            </a:endParaRPr>
          </a:p>
          <a:p>
            <a:r>
              <a:rPr lang="en-US" altLang="zh-CN" sz="1600" dirty="0">
                <a:cs typeface="+mn-ea"/>
                <a:sym typeface="+mn-lt"/>
              </a:rPr>
              <a:t>2.</a:t>
            </a:r>
            <a:r>
              <a:rPr lang="zh-CN" altLang="en-US" sz="1600" dirty="0">
                <a:cs typeface="+mn-ea"/>
                <a:sym typeface="+mn-lt"/>
              </a:rPr>
              <a:t>省部级以上劳模、英模提供劳模、英模证书</a:t>
            </a:r>
            <a:r>
              <a:rPr lang="en-US" altLang="zh-CN" sz="1600" dirty="0">
                <a:cs typeface="+mn-ea"/>
                <a:sym typeface="+mn-lt"/>
              </a:rPr>
              <a:t>;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en-US" altLang="zh-CN" sz="1600" dirty="0">
                <a:cs typeface="+mn-ea"/>
                <a:sym typeface="+mn-lt"/>
              </a:rPr>
              <a:t>3.</a:t>
            </a:r>
            <a:r>
              <a:rPr lang="zh-CN" altLang="en-US" sz="1600" dirty="0">
                <a:cs typeface="+mn-ea"/>
                <a:sym typeface="+mn-lt"/>
              </a:rPr>
              <a:t>退伍军人提供复转证</a:t>
            </a:r>
            <a:r>
              <a:rPr lang="en-US" altLang="zh-CN" sz="1600" dirty="0">
                <a:cs typeface="+mn-ea"/>
                <a:sym typeface="+mn-lt"/>
              </a:rPr>
              <a:t>;</a:t>
            </a:r>
            <a:endParaRPr lang="en-US" altLang="zh-CN" sz="1600" dirty="0">
              <a:cs typeface="+mn-ea"/>
              <a:sym typeface="+mn-lt"/>
            </a:endParaRPr>
          </a:p>
          <a:p>
            <a:r>
              <a:rPr lang="en-US" altLang="zh-CN" sz="1600" dirty="0">
                <a:cs typeface="+mn-ea"/>
                <a:sym typeface="+mn-lt"/>
              </a:rPr>
              <a:t>4.</a:t>
            </a:r>
            <a:r>
              <a:rPr lang="zh-CN" altLang="en-US" sz="1600" dirty="0">
                <a:cs typeface="+mn-ea"/>
                <a:sym typeface="+mn-lt"/>
              </a:rPr>
              <a:t>残疾人员提供残疾证；</a:t>
            </a:r>
            <a:endParaRPr lang="zh-CN" altLang="en-US" sz="1600" dirty="0">
              <a:cs typeface="+mn-ea"/>
              <a:sym typeface="+mn-lt"/>
            </a:endParaRPr>
          </a:p>
          <a:p>
            <a:r>
              <a:rPr lang="zh-CN" altLang="en-US" sz="1600" dirty="0">
                <a:cs typeface="+mn-ea"/>
                <a:sym typeface="+mn-lt"/>
              </a:rPr>
              <a:t>（证明类材料提供原件，属证件类提交复印件，并提供原件核对）</a:t>
            </a:r>
            <a:endParaRPr lang="zh-CN" altLang="en-US" sz="1600" dirty="0">
              <a:cs typeface="+mn-ea"/>
              <a:sym typeface="+mn-lt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635000" y="292100"/>
            <a:ext cx="5580380" cy="7239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TextBox 119"/>
          <p:cNvSpPr txBox="1"/>
          <p:nvPr/>
        </p:nvSpPr>
        <p:spPr>
          <a:xfrm>
            <a:off x="1104365" y="412499"/>
            <a:ext cx="654103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913765"/>
            <a:r>
              <a:rPr lang="zh-CN" altLang="id-ID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第三章</a:t>
            </a:r>
            <a:r>
              <a:rPr lang="en-US" altLang="zh-CN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   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公租房申请审批流程</a:t>
            </a:r>
            <a:endParaRPr lang="zh-CN" altLang="en-US" sz="2665" b="1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124450" y="1208405"/>
            <a:ext cx="4010025" cy="74295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b="1" dirty="0">
                <a:solidFill>
                  <a:schemeClr val="accent1"/>
                </a:solidFill>
                <a:latin typeface="Impact" panose="020B0806030902050204" pitchFamily="34" charset="0"/>
                <a:sym typeface="+mn-lt"/>
              </a:rPr>
              <a:t>       </a:t>
            </a:r>
            <a:r>
              <a:rPr lang="zh-CN" altLang="en-US" b="1" dirty="0">
                <a:solidFill>
                  <a:schemeClr val="accent1"/>
                </a:solidFill>
                <a:latin typeface="Impact" panose="020B0806030902050204" pitchFamily="34" charset="0"/>
                <a:sym typeface="+mn-lt"/>
              </a:rPr>
              <a:t>申请材料具体包括</a:t>
            </a:r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2619375" y="1208405"/>
            <a:ext cx="3381375" cy="742950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smtClean="0">
                <a:solidFill>
                  <a:prstClr val="white"/>
                </a:solidFill>
                <a:latin typeface="方正黑体_GBK" panose="02000000000000000000" charset="-122"/>
                <a:ea typeface="方正黑体_GBK" panose="02000000000000000000" charset="-122"/>
                <a:sym typeface="+mn-ea"/>
              </a:rPr>
              <a:t>公租房</a:t>
            </a:r>
            <a:endParaRPr lang="zh-CN" altLang="en-US" sz="3200" smtClean="0">
              <a:solidFill>
                <a:prstClr val="white"/>
              </a:solidFill>
              <a:latin typeface="方正黑体_GBK" panose="02000000000000000000" charset="-122"/>
              <a:ea typeface="方正黑体_GBK" panose="020000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5" grpId="0"/>
      <p:bldP spid="16" grpId="0"/>
      <p:bldP spid="17" grpId="0"/>
      <p:bldP spid="18" grpId="0"/>
      <p:bldP spid="27" grpId="0" bldLvl="0" animBg="1"/>
      <p:bldP spid="30" grpId="0"/>
      <p:bldP spid="25" grpId="0"/>
      <p:bldP spid="31" grpId="0" bldLvl="0" animBg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lock Arc 6"/>
          <p:cNvSpPr/>
          <p:nvPr>
            <p:custDataLst>
              <p:tags r:id="rId1"/>
            </p:custDataLst>
          </p:nvPr>
        </p:nvSpPr>
        <p:spPr>
          <a:xfrm>
            <a:off x="4156853" y="2115986"/>
            <a:ext cx="1423803" cy="1424244"/>
          </a:xfrm>
          <a:prstGeom prst="blockArc">
            <a:avLst>
              <a:gd name="adj1" fmla="val 10800000"/>
              <a:gd name="adj2" fmla="val 5445255"/>
              <a:gd name="adj3" fmla="val 145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3" name="Block Arc 7"/>
          <p:cNvSpPr/>
          <p:nvPr>
            <p:custDataLst>
              <p:tags r:id="rId2"/>
            </p:custDataLst>
          </p:nvPr>
        </p:nvSpPr>
        <p:spPr>
          <a:xfrm rot="10800000">
            <a:off x="4156853" y="3327736"/>
            <a:ext cx="1423803" cy="1424244"/>
          </a:xfrm>
          <a:prstGeom prst="blockArc">
            <a:avLst>
              <a:gd name="adj1" fmla="val 10800000"/>
              <a:gd name="adj2" fmla="val 5445255"/>
              <a:gd name="adj3" fmla="val 145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" name="Block Arc 8"/>
          <p:cNvSpPr/>
          <p:nvPr>
            <p:custDataLst>
              <p:tags r:id="rId3"/>
            </p:custDataLst>
          </p:nvPr>
        </p:nvSpPr>
        <p:spPr>
          <a:xfrm>
            <a:off x="5380578" y="3336585"/>
            <a:ext cx="1423803" cy="1424244"/>
          </a:xfrm>
          <a:prstGeom prst="blockArc">
            <a:avLst>
              <a:gd name="adj1" fmla="val 10800000"/>
              <a:gd name="adj2" fmla="val 5445255"/>
              <a:gd name="adj3" fmla="val 1459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5" name="Block Arc 9"/>
          <p:cNvSpPr/>
          <p:nvPr>
            <p:custDataLst>
              <p:tags r:id="rId4"/>
            </p:custDataLst>
          </p:nvPr>
        </p:nvSpPr>
        <p:spPr>
          <a:xfrm rot="10800000">
            <a:off x="5380579" y="4558456"/>
            <a:ext cx="1423803" cy="1424244"/>
          </a:xfrm>
          <a:prstGeom prst="blockArc">
            <a:avLst>
              <a:gd name="adj1" fmla="val 10800000"/>
              <a:gd name="adj2" fmla="val 5445255"/>
              <a:gd name="adj3" fmla="val 145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6" name="Block Arc 10"/>
          <p:cNvSpPr/>
          <p:nvPr>
            <p:custDataLst>
              <p:tags r:id="rId5"/>
            </p:custDataLst>
          </p:nvPr>
        </p:nvSpPr>
        <p:spPr>
          <a:xfrm>
            <a:off x="6595463" y="4567301"/>
            <a:ext cx="1423803" cy="1424244"/>
          </a:xfrm>
          <a:prstGeom prst="blockArc">
            <a:avLst>
              <a:gd name="adj1" fmla="val 10800000"/>
              <a:gd name="adj2" fmla="val 5445255"/>
              <a:gd name="adj3" fmla="val 145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7" name="Oval 11"/>
          <p:cNvSpPr/>
          <p:nvPr>
            <p:custDataLst>
              <p:tags r:id="rId6"/>
            </p:custDataLst>
          </p:nvPr>
        </p:nvSpPr>
        <p:spPr>
          <a:xfrm>
            <a:off x="4532701" y="2491949"/>
            <a:ext cx="672106" cy="672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8" name="Oval 12"/>
          <p:cNvSpPr/>
          <p:nvPr>
            <p:custDataLst>
              <p:tags r:id="rId7"/>
            </p:custDataLst>
          </p:nvPr>
        </p:nvSpPr>
        <p:spPr>
          <a:xfrm>
            <a:off x="4537121" y="3703702"/>
            <a:ext cx="672106" cy="67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" name="Oval 13"/>
          <p:cNvSpPr/>
          <p:nvPr>
            <p:custDataLst>
              <p:tags r:id="rId8"/>
            </p:custDataLst>
          </p:nvPr>
        </p:nvSpPr>
        <p:spPr>
          <a:xfrm>
            <a:off x="5760849" y="3712549"/>
            <a:ext cx="672106" cy="67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C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" name="Oval 14"/>
          <p:cNvSpPr/>
          <p:nvPr>
            <p:custDataLst>
              <p:tags r:id="rId9"/>
            </p:custDataLst>
          </p:nvPr>
        </p:nvSpPr>
        <p:spPr>
          <a:xfrm>
            <a:off x="5760849" y="4943266"/>
            <a:ext cx="672106" cy="67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Oval 15"/>
          <p:cNvSpPr/>
          <p:nvPr>
            <p:custDataLst>
              <p:tags r:id="rId10"/>
            </p:custDataLst>
          </p:nvPr>
        </p:nvSpPr>
        <p:spPr>
          <a:xfrm>
            <a:off x="6966891" y="4934420"/>
            <a:ext cx="672106" cy="6723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2" tIns="45706" rIns="91412" bIns="45706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E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" name="TextBox 17"/>
          <p:cNvSpPr txBox="1"/>
          <p:nvPr>
            <p:custDataLst>
              <p:tags r:id="rId11"/>
            </p:custDataLst>
          </p:nvPr>
        </p:nvSpPr>
        <p:spPr>
          <a:xfrm>
            <a:off x="7639050" y="2890520"/>
            <a:ext cx="3724910" cy="920750"/>
          </a:xfrm>
          <a:prstGeom prst="rect">
            <a:avLst/>
          </a:prstGeom>
          <a:noFill/>
        </p:spPr>
        <p:txBody>
          <a:bodyPr wrap="square" lIns="91412" tIns="45706" rIns="91412" bIns="45706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复审</a:t>
            </a:r>
            <a:r>
              <a:rPr lang="en-US" altLang="zh-CN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-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镇政府</a:t>
            </a:r>
            <a:endParaRPr lang="en-US" altLang="zh-CN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方正兰亭黑_GBK" panose="02000000000000000000" pitchFamily="2" charset="-122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    </a:t>
            </a:r>
            <a:r>
              <a:rPr 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镇政府对上报的材料的真实性和有效性进行审查并进行公示。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符合条件的报旗住房保障综合服务中心、不符合条件的，书面通知，并说明理由。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 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TextBox 19"/>
          <p:cNvSpPr txBox="1"/>
          <p:nvPr>
            <p:custDataLst>
              <p:tags r:id="rId12"/>
            </p:custDataLst>
          </p:nvPr>
        </p:nvSpPr>
        <p:spPr>
          <a:xfrm>
            <a:off x="712470" y="3280410"/>
            <a:ext cx="3421380" cy="772795"/>
          </a:xfrm>
          <a:prstGeom prst="rect">
            <a:avLst/>
          </a:prstGeom>
          <a:noFill/>
        </p:spPr>
        <p:txBody>
          <a:bodyPr wrap="square" lIns="91412" tIns="45706" rIns="91412" bIns="45706" rtlCol="0">
            <a:spAutoFit/>
          </a:bodyPr>
          <a:lstStyle/>
          <a:p>
            <a:pPr algn="ctr" defTabSz="1216660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复审</a:t>
            </a:r>
            <a:r>
              <a:rPr lang="en-US" altLang="zh-C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-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镇政府</a:t>
            </a:r>
            <a:endParaRPr lang="zh-CN" altLang="en-US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defTabSz="1216660">
              <a:spcBef>
                <a:spcPct val="20000"/>
              </a:spcBef>
              <a:defRPr/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 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镇政府进行复审公示，</a:t>
            </a: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公示无异议的附审意见报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送旗住房保障综合服务中心</a:t>
            </a:r>
            <a:endParaRPr lang="zh-CN" altLang="en-US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TextBox 20"/>
          <p:cNvSpPr txBox="1"/>
          <p:nvPr>
            <p:custDataLst>
              <p:tags r:id="rId13"/>
            </p:custDataLst>
          </p:nvPr>
        </p:nvSpPr>
        <p:spPr>
          <a:xfrm>
            <a:off x="843280" y="4199890"/>
            <a:ext cx="3290570" cy="878840"/>
          </a:xfrm>
          <a:prstGeom prst="rect">
            <a:avLst/>
          </a:prstGeom>
          <a:noFill/>
        </p:spPr>
        <p:txBody>
          <a:bodyPr wrap="square" lIns="91412" tIns="45706" rIns="91412" bIns="45706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终审</a:t>
            </a:r>
            <a:r>
              <a:rPr lang="en-US" altLang="zh-C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-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住房保障中心</a:t>
            </a:r>
            <a:endParaRPr lang="zh-CN" altLang="en-US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 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旗住房保障综合服务中心进行核定并公示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。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TextBox 16"/>
          <p:cNvSpPr txBox="1"/>
          <p:nvPr>
            <p:custDataLst>
              <p:tags r:id="rId14"/>
            </p:custDataLst>
          </p:nvPr>
        </p:nvSpPr>
        <p:spPr>
          <a:xfrm>
            <a:off x="1151255" y="1202690"/>
            <a:ext cx="3005455" cy="1513205"/>
          </a:xfrm>
          <a:prstGeom prst="rect">
            <a:avLst/>
          </a:prstGeom>
          <a:noFill/>
        </p:spPr>
        <p:txBody>
          <a:bodyPr wrap="square" lIns="91412" tIns="45706" rIns="91412" bIns="45706" rtlCol="0">
            <a:noAutofit/>
          </a:bodyPr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zh-CN" sz="20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线上申请</a:t>
            </a:r>
            <a:endParaRPr lang="zh-CN" sz="2000" b="1" dirty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zh-CN" sz="1600" b="1" dirty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初审</a:t>
            </a:r>
            <a:r>
              <a:rPr lang="en-US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-</a:t>
            </a:r>
            <a:r>
              <a:rPr lang="zh-CN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社区</a:t>
            </a:r>
            <a:endParaRPr lang="zh-CN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 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   </a:t>
            </a:r>
            <a:r>
              <a:rPr 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申请人到居住所在社区在蒙速办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APP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（切换地址鄂托克前旗）在首页点击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“</a:t>
            </a:r>
            <a:r>
              <a:rPr 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小事智办专区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”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，点击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“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公租房申请一件事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”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提交材料后由社区初审，公示无异议的附初审意见报送所在镇人民政府</a:t>
            </a:r>
            <a:r>
              <a:rPr 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。</a:t>
            </a:r>
            <a:endParaRPr lang="zh-CN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TextBox 16"/>
          <p:cNvSpPr txBox="1"/>
          <p:nvPr>
            <p:custDataLst>
              <p:tags r:id="rId15"/>
            </p:custDataLst>
          </p:nvPr>
        </p:nvSpPr>
        <p:spPr>
          <a:xfrm>
            <a:off x="1104900" y="5126355"/>
            <a:ext cx="3873500" cy="657225"/>
          </a:xfrm>
          <a:prstGeom prst="rect">
            <a:avLst/>
          </a:prstGeom>
          <a:noFill/>
        </p:spPr>
        <p:txBody>
          <a:bodyPr wrap="square" lIns="91412" tIns="45706" rIns="91412" bIns="45706" rtlCol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结果查询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  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申请人可登录蒙速办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APP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，在</a:t>
            </a:r>
            <a:r>
              <a:rPr lang="en-US" altLang="zh-CN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“</a:t>
            </a: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公租房申请一件事</a:t>
            </a:r>
            <a:r>
              <a:rPr lang="en-US" altLang="zh-CN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”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进行进度查阅</a:t>
            </a:r>
            <a:r>
              <a:rPr lang="zh-CN" altLang="en-US" sz="12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。</a:t>
            </a:r>
            <a:endParaRPr lang="zh-CN" altLang="en-US" sz="16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 </a:t>
            </a:r>
            <a:endParaRPr lang="en-US" sz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TextBox 19"/>
          <p:cNvSpPr txBox="1"/>
          <p:nvPr>
            <p:custDataLst>
              <p:tags r:id="rId16"/>
            </p:custDataLst>
          </p:nvPr>
        </p:nvSpPr>
        <p:spPr>
          <a:xfrm>
            <a:off x="7060565" y="1172210"/>
            <a:ext cx="3688080" cy="1615440"/>
          </a:xfrm>
          <a:prstGeom prst="rect">
            <a:avLst/>
          </a:prstGeom>
          <a:noFill/>
        </p:spPr>
        <p:txBody>
          <a:bodyPr wrap="square" lIns="91412" tIns="45706" rIns="91412" bIns="45706" rtlCol="0">
            <a:spAutoFit/>
          </a:bodyPr>
          <a:p>
            <a:pPr algn="l" defTabSz="1216660">
              <a:spcBef>
                <a:spcPct val="20000"/>
              </a:spcBef>
              <a:defRPr/>
            </a:pPr>
            <a:r>
              <a:rPr lang="zh-CN" altLang="en-US" sz="20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线下申请</a:t>
            </a:r>
            <a:endParaRPr lang="zh-CN" altLang="en-US" sz="2000" b="1" dirty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  <a:p>
            <a:pPr algn="l" defTabSz="1216660">
              <a:spcBef>
                <a:spcPct val="20000"/>
              </a:spcBef>
              <a:defRPr/>
            </a:pPr>
            <a:endParaRPr lang="zh-CN" altLang="en-US" sz="1600" dirty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  <a:p>
            <a:pPr algn="ctr" defTabSz="1216660">
              <a:spcBef>
                <a:spcPct val="20000"/>
              </a:spcBef>
              <a:defRPr/>
            </a:pP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  </a:t>
            </a:r>
            <a:r>
              <a:rPr 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初审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-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社区</a:t>
            </a:r>
            <a:endParaRPr lang="zh-CN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defTabSz="1216660">
              <a:spcBef>
                <a:spcPct val="20000"/>
              </a:spcBef>
              <a:defRPr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   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社区对申请人家庭人口、收入、财产、住房状况，采取入户调查核实，提出意见并进行公示。符合条件的报镇政府、不符合条件的，书面通知，并说明理由。</a:t>
            </a:r>
            <a:endParaRPr lang="zh-CN" altLang="en-US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TextBox 17"/>
          <p:cNvSpPr txBox="1"/>
          <p:nvPr>
            <p:custDataLst>
              <p:tags r:id="rId17"/>
            </p:custDataLst>
          </p:nvPr>
        </p:nvSpPr>
        <p:spPr>
          <a:xfrm>
            <a:off x="8172450" y="4008755"/>
            <a:ext cx="3700780" cy="979170"/>
          </a:xfrm>
          <a:prstGeom prst="rect">
            <a:avLst/>
          </a:prstGeom>
          <a:noFill/>
        </p:spPr>
        <p:txBody>
          <a:bodyPr wrap="square" lIns="91412" tIns="45706" rIns="91412" bIns="45706" rtlCol="0">
            <a:no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  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终审</a:t>
            </a:r>
            <a:r>
              <a:rPr lang="en-US" altLang="zh-CN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-</a:t>
            </a:r>
            <a:r>
              <a:rPr lang="zh-CN" altLang="en-US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住房保障中心</a:t>
            </a:r>
            <a:endParaRPr lang="en-US" altLang="zh-CN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方正兰亭黑_GBK" panose="02000000000000000000" pitchFamily="2" charset="-122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    </a:t>
            </a:r>
            <a:r>
              <a:rPr 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我中心对申请人是否符合保障条件进行审查，并提出审核意见，审核合格的将在旗人民政府门户网站或微信公众号进行公示，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、不符合条件的，书面通知，并说明理由。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Open Sans" panose="020B0606030504020204" pitchFamily="34" charset="0"/>
                <a:sym typeface="Arial" panose="020B0604020202020204" pitchFamily="34" charset="0"/>
              </a:rPr>
              <a:t> 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>
            <p:custDataLst>
              <p:tags r:id="rId18"/>
            </p:custDataLst>
          </p:nvPr>
        </p:nvSpPr>
        <p:spPr>
          <a:xfrm>
            <a:off x="8378190" y="5126355"/>
            <a:ext cx="3595370" cy="1243330"/>
          </a:xfrm>
          <a:prstGeom prst="rect">
            <a:avLst/>
          </a:prstGeom>
          <a:noFill/>
        </p:spPr>
        <p:txBody>
          <a:bodyPr wrap="square" lIns="91412" tIns="45706" rIns="91412" bIns="45706" rtlCol="0">
            <a:no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 </a:t>
            </a:r>
            <a:r>
              <a:rPr lang="zh-C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结果查询</a:t>
            </a:r>
            <a:r>
              <a:rPr lang="en-US" altLang="zh-CN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</a:t>
            </a:r>
            <a:endParaRPr lang="en-US" altLang="zh-CN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方正兰亭黑_GBK" panose="02000000000000000000" pitchFamily="2" charset="-122"/>
            </a:endParaRP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     </a:t>
            </a:r>
            <a:r>
              <a:rPr 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方正兰亭黑_GBK" panose="02000000000000000000" pitchFamily="2" charset="-122"/>
              </a:rPr>
              <a:t>申请人公示无异议的进入轮候库，可在鄂前旗之窗网站住房保障信息专栏查询，轮候期间申请人工作、收入、住房及家庭人数等情况发生变化，需如实提交书面材料，重新审核资格，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Open Sans" panose="020B0606030504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extBox 119"/>
          <p:cNvSpPr txBox="1"/>
          <p:nvPr/>
        </p:nvSpPr>
        <p:spPr>
          <a:xfrm>
            <a:off x="1104365" y="412499"/>
            <a:ext cx="6541035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defTabSz="913765"/>
            <a:r>
              <a:rPr lang="zh-CN" altLang="id-ID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第三章</a:t>
            </a:r>
            <a:r>
              <a:rPr lang="en-US" altLang="zh-CN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      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公</a:t>
            </a:r>
            <a:r>
              <a:rPr lang="zh-CN" altLang="en-US" sz="2665" b="1" smtClean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租房申请审批流程</a:t>
            </a:r>
            <a:endParaRPr lang="zh-CN" altLang="en-US" sz="2665" b="1" smtClean="0">
              <a:solidFill>
                <a:schemeClr val="accent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635000" y="292100"/>
            <a:ext cx="5580380" cy="7239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  <p:bldP spid="51" grpId="0" bldLvl="0" animBg="1"/>
      <p:bldP spid="53" grpId="0"/>
      <p:bldP spid="55" grpId="0"/>
      <p:bldP spid="56" grpId="0"/>
      <p:bldP spid="4" grpId="0"/>
      <p:bldP spid="5" grpId="0"/>
      <p:bldP spid="19" grpId="0"/>
      <p:bldP spid="14" grpId="0"/>
      <p:bldP spid="18" grpId="0"/>
    </p:bldLst>
  </p:timing>
</p:sld>
</file>

<file path=ppt/tags/tag1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10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4"/>
  <p:tag name="KSO_WM_DIAGRAM_VIRTUALLY_FRAME" val="{&quot;height&quot;:305.6202129060904,&quot;left&quot;:375,&quot;top&quot;:66.94175559784665,&quot;width&quot;:434}"/>
</p:tagLst>
</file>

<file path=ppt/tags/tag100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101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102.xml><?xml version="1.0" encoding="utf-8"?>
<p:tagLst xmlns:p="http://schemas.openxmlformats.org/presentationml/2006/main">
  <p:tag name="KSO_WM_DIAGRAM_VIRTUALLY_FRAME" val="{&quot;height&quot;:305.162125984252,&quot;left&quot;:95.51740157480315,&quot;top&quot;:132.11307086614173,&quot;width&quot;:769.8341732283463}"/>
</p:tagLst>
</file>

<file path=ppt/tags/tag103.xml><?xml version="1.0" encoding="utf-8"?>
<p:tagLst xmlns:p="http://schemas.openxmlformats.org/presentationml/2006/main">
  <p:tag name="KSO_WM_DIAGRAM_VIRTUALLY_FRAME" val="{&quot;height&quot;:305.162125984252,&quot;left&quot;:95.51740157480315,&quot;top&quot;:132.11307086614173,&quot;width&quot;:769.8341732283463}"/>
</p:tagLst>
</file>

<file path=ppt/tags/tag104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105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106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107.xml><?xml version="1.0" encoding="utf-8"?>
<p:tagLst xmlns:p="http://schemas.openxmlformats.org/presentationml/2006/main">
  <p:tag name="commondata" val="eyJjb3VudCI6MzQsImhkaWQiOiJhMDY5YWQ3ZDI3YmJhZWRlZjVmY2M2MWU1MGRiNjI5OSIsInVzZXJDb3VudCI6MTh9"/>
</p:tagLst>
</file>

<file path=ppt/tags/tag11.xml><?xml version="1.0" encoding="utf-8"?>
<p:tagLst xmlns:p="http://schemas.openxmlformats.org/presentationml/2006/main">
  <p:tag name="KSO_WM_DIAGRAM_VIRTUALLY_FRAME" val="{&quot;height&quot;:305.6202129060904,&quot;left&quot;:375,&quot;top&quot;:66.94175559784665,&quot;width&quot;:434}"/>
</p:tagLst>
</file>

<file path=ppt/tags/tag12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13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1"/>
  <p:tag name="KSO_WM_DIAGRAM_VIRTUALLY_FRAME" val="{&quot;height&quot;:305.6202129060904,&quot;left&quot;:375,&quot;top&quot;:66.94175559784665,&quot;width&quot;:434}"/>
</p:tagLst>
</file>

<file path=ppt/tags/tag14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2"/>
  <p:tag name="KSO_WM_DIAGRAM_VIRTUALLY_FRAME" val="{&quot;height&quot;:305.6202129060904,&quot;left&quot;:375,&quot;top&quot;:66.94175559784665,&quot;width&quot;:434}"/>
</p:tagLst>
</file>

<file path=ppt/tags/tag15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3"/>
  <p:tag name="KSO_WM_DIAGRAM_VIRTUALLY_FRAME" val="{&quot;height&quot;:305.6202129060904,&quot;left&quot;:375,&quot;top&quot;:66.94175559784665,&quot;width&quot;:434}"/>
</p:tagLst>
</file>

<file path=ppt/tags/tag16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4"/>
  <p:tag name="KSO_WM_DIAGRAM_VIRTUALLY_FRAME" val="{&quot;height&quot;:305.6202129060904,&quot;left&quot;:375,&quot;top&quot;:66.94175559784665,&quot;width&quot;:434}"/>
</p:tagLst>
</file>

<file path=ppt/tags/tag17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1"/>
  <p:tag name="KSO_WM_DIAGRAM_VIRTUALLY_FRAME" val="{&quot;height&quot;:305.6202129060904,&quot;left&quot;:375,&quot;top&quot;:66.94175559784665,&quot;width&quot;:434}"/>
</p:tagLst>
</file>

<file path=ppt/tags/tag18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3"/>
  <p:tag name="KSO_WM_DIAGRAM_VIRTUALLY_FRAME" val="{&quot;height&quot;:305.6202129060904,&quot;left&quot;:375,&quot;top&quot;:66.94175559784665,&quot;width&quot;:434}"/>
</p:tagLst>
</file>

<file path=ppt/tags/tag19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.xml><?xml version="1.0" encoding="utf-8"?>
<p:tagLst xmlns:p="http://schemas.openxmlformats.org/presentationml/2006/main">
  <p:tag name="MH" val="20160830110146"/>
  <p:tag name="MH_LIBRARY" val="CONTENTS"/>
  <p:tag name="MH_TYPE" val="OTHERS"/>
  <p:tag name="ID" val="553512"/>
</p:tagLst>
</file>

<file path=ppt/tags/tag20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1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2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3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4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5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6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7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8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29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1"/>
  <p:tag name="KSO_WM_DIAGRAM_VIRTUALLY_FRAME" val="{&quot;height&quot;:305.6202129060904,&quot;left&quot;:375,&quot;top&quot;:66.94175559784665,&quot;width&quot;:434}"/>
</p:tagLst>
</file>

<file path=ppt/tags/tag30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1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2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3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4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5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6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7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8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39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1"/>
  <p:tag name="KSO_WM_DIAGRAM_VIRTUALLY_FRAME" val="{&quot;height&quot;:305.6202129060904,&quot;left&quot;:375,&quot;top&quot;:66.94175559784665,&quot;width&quot;:434}"/>
</p:tagLst>
</file>

<file path=ppt/tags/tag40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1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2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3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4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5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46.xml><?xml version="1.0" encoding="utf-8"?>
<p:tagLst xmlns:p="http://schemas.openxmlformats.org/presentationml/2006/main">
  <p:tag name="KSO_WM_DIAGRAM_VIRTUALLY_FRAME" val="{&quot;height&quot;:1810.2491296616877,&quot;left&quot;:71.15,&quot;top&quot;:151.11338582677166,&quot;width&quot;:803.4449606299213}"/>
</p:tagLst>
</file>

<file path=ppt/tags/tag47.xml><?xml version="1.0" encoding="utf-8"?>
<p:tagLst xmlns:p="http://schemas.openxmlformats.org/presentationml/2006/main">
  <p:tag name="KSO_WM_DIAGRAM_VIRTUALLY_FRAME" val="{&quot;height&quot;:1810.2491296616877,&quot;left&quot;:71.15,&quot;top&quot;:151.11338582677166,&quot;width&quot;:803.4449606299213}"/>
</p:tagLst>
</file>

<file path=ppt/tags/tag48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49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2"/>
  <p:tag name="KSO_WM_DIAGRAM_VIRTUALLY_FRAME" val="{&quot;height&quot;:305.6202129060904,&quot;left&quot;:375,&quot;top&quot;:66.94175559784665,&quot;width&quot;:434}"/>
</p:tagLst>
</file>

<file path=ppt/tags/tag50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1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2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3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4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5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6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7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8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59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2"/>
  <p:tag name="KSO_WM_DIAGRAM_VIRTUALLY_FRAME" val="{&quot;height&quot;:305.6202129060904,&quot;left&quot;:375,&quot;top&quot;:66.94175559784665,&quot;width&quot;:434}"/>
</p:tagLst>
</file>

<file path=ppt/tags/tag60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1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2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3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4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5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6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7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8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69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7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3"/>
  <p:tag name="KSO_WM_DIAGRAM_VIRTUALLY_FRAME" val="{&quot;height&quot;:305.6202129060904,&quot;left&quot;:375,&quot;top&quot;:66.94175559784665,&quot;width&quot;:434}"/>
</p:tagLst>
</file>

<file path=ppt/tags/tag70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71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72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73.xml><?xml version="1.0" encoding="utf-8"?>
<p:tagLst xmlns:p="http://schemas.openxmlformats.org/presentationml/2006/main">
  <p:tag name="KSO_WM_DIAGRAM_VIRTUALLY_FRAME" val="{&quot;height&quot;:263.14858267716534,&quot;left&quot;:120.82913385826771,&quot;top&quot;:181.20952755905512,&quot;width&quot;:736.6351181102362}"/>
</p:tagLst>
</file>

<file path=ppt/tags/tag74.xml><?xml version="1.0" encoding="utf-8"?>
<p:tagLst xmlns:p="http://schemas.openxmlformats.org/presentationml/2006/main">
  <p:tag name="KSO_WM_DIAGRAM_VIRTUALLY_FRAME" val="{&quot;height&quot;:315.34740157480326,&quot;left&quot;:94.6407874015748,&quot;top&quot;:176.96795275590551,&quot;width&quot;:781.7383464566927}"/>
</p:tagLst>
</file>

<file path=ppt/tags/tag75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76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77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78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79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.xml><?xml version="1.0" encoding="utf-8"?>
<p:tagLst xmlns:p="http://schemas.openxmlformats.org/presentationml/2006/main">
  <p:tag name="MH" val="20160830110146"/>
  <p:tag name="MH_LIBRARY" val="CONTENTS"/>
  <p:tag name="MH_TYPE" val="ENTRY"/>
  <p:tag name="ID" val="553512"/>
  <p:tag name="MH_ORDER" val="3"/>
  <p:tag name="KSO_WM_DIAGRAM_VIRTUALLY_FRAME" val="{&quot;height&quot;:305.6202129060904,&quot;left&quot;:375,&quot;top&quot;:66.94175559784665,&quot;width&quot;:434}"/>
</p:tagLst>
</file>

<file path=ppt/tags/tag80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1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2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3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4.xml><?xml version="1.0" encoding="utf-8"?>
<p:tagLst xmlns:p="http://schemas.openxmlformats.org/presentationml/2006/main">
  <p:tag name="KSO_WM_DIAGRAM_VIRTUALLY_FRAME" val="{&quot;height&quot;:354.97173228346463,&quot;left&quot;:374.0748818897638,&quot;top&quot;:126.63015748031496,&quot;width&quot;:491.6429921259843}"/>
</p:tagLst>
</file>

<file path=ppt/tags/tag85.xml><?xml version="1.0" encoding="utf-8"?>
<p:tagLst xmlns:p="http://schemas.openxmlformats.org/presentationml/2006/main">
  <p:tag name="KSO_WM_DIAGRAM_VIRTUALLY_FRAME" val="{&quot;height&quot;:354.97173228346463,&quot;left&quot;:374.0748818897638,&quot;top&quot;:126.63015748031496,&quot;width&quot;:491.6429921259843}"/>
</p:tagLst>
</file>

<file path=ppt/tags/tag86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7.xml><?xml version="1.0" encoding="utf-8"?>
<p:tagLst xmlns:p="http://schemas.openxmlformats.org/presentationml/2006/main">
  <p:tag name="KSO_WM_DIAGRAM_VIRTUALLY_FRAME" val="{&quot;height&quot;:397.11984251968505,&quot;left&quot;:191.9464566929135,&quot;top&quot;:126.63015748031496,&quot;width&quot;:673.7714173228345}"/>
</p:tagLst>
</file>

<file path=ppt/tags/tag88.xml><?xml version="1.0" encoding="utf-8"?>
<p:tagLst xmlns:p="http://schemas.openxmlformats.org/presentationml/2006/main">
  <p:tag name="KSO_WM_DIAGRAM_VIRTUALLY_FRAME" val="{&quot;height&quot;:354.97173228346463,&quot;left&quot;:374.0748818897638,&quot;top&quot;:126.63015748031496,&quot;width&quot;:491.6429921259843}"/>
</p:tagLst>
</file>

<file path=ppt/tags/tag89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.xml><?xml version="1.0" encoding="utf-8"?>
<p:tagLst xmlns:p="http://schemas.openxmlformats.org/presentationml/2006/main">
  <p:tag name="MH" val="20160830110146"/>
  <p:tag name="MH_LIBRARY" val="CONTENTS"/>
  <p:tag name="MH_TYPE" val="NUMBER"/>
  <p:tag name="ID" val="553512"/>
  <p:tag name="MH_ORDER" val="4"/>
  <p:tag name="KSO_WM_DIAGRAM_VIRTUALLY_FRAME" val="{&quot;height&quot;:305.6202129060904,&quot;left&quot;:375,&quot;top&quot;:66.94175559784665,&quot;width&quot;:434}"/>
</p:tagLst>
</file>

<file path=ppt/tags/tag90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1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2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3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4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5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6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7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8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ags/tag99.xml><?xml version="1.0" encoding="utf-8"?>
<p:tagLst xmlns:p="http://schemas.openxmlformats.org/presentationml/2006/main">
  <p:tag name="KSO_WM_DIAGRAM_VIRTUALLY_FRAME" val="{&quot;height&quot;:352.6608661417323,&quot;left&quot;:53.56740157480315,&quot;top&quot;:81.41433070866142,&quot;width&quot;:846.7341732283464}"/>
</p:tagLst>
</file>

<file path=ppt/theme/theme1.xml><?xml version="1.0" encoding="utf-8"?>
<a:theme xmlns:a="http://schemas.openxmlformats.org/drawingml/2006/main" name="Office 主题">
  <a:themeElements>
    <a:clrScheme name="自定义 4">
      <a:dk1>
        <a:srgbClr val="000000"/>
      </a:dk1>
      <a:lt1>
        <a:srgbClr val="FFFFFF"/>
      </a:lt1>
      <a:dk2>
        <a:srgbClr val="FFA750"/>
      </a:dk2>
      <a:lt2>
        <a:srgbClr val="7F7F7F"/>
      </a:lt2>
      <a:accent1>
        <a:srgbClr val="FFA750"/>
      </a:accent1>
      <a:accent2>
        <a:srgbClr val="7F7F7F"/>
      </a:accent2>
      <a:accent3>
        <a:srgbClr val="FFA750"/>
      </a:accent3>
      <a:accent4>
        <a:srgbClr val="7F7F7F"/>
      </a:accent4>
      <a:accent5>
        <a:srgbClr val="FFA750"/>
      </a:accent5>
      <a:accent6>
        <a:srgbClr val="7F7F7F"/>
      </a:accent6>
      <a:hlink>
        <a:srgbClr val="FFA750"/>
      </a:hlink>
      <a:folHlink>
        <a:srgbClr val="FFA750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1882</Words>
  <Application>WPS 演示</Application>
  <PresentationFormat>自定义</PresentationFormat>
  <Paragraphs>187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3" baseType="lpstr">
      <vt:lpstr>Arial</vt:lpstr>
      <vt:lpstr>宋体</vt:lpstr>
      <vt:lpstr>Wingdings</vt:lpstr>
      <vt:lpstr>仿宋_GB2312</vt:lpstr>
      <vt:lpstr>微软雅黑</vt:lpstr>
      <vt:lpstr>Agency FB</vt:lpstr>
      <vt:lpstr>Times New Roman</vt:lpstr>
      <vt:lpstr>Calibri</vt:lpstr>
      <vt:lpstr>方正黑体_GBK</vt:lpstr>
      <vt:lpstr>Impact</vt:lpstr>
      <vt:lpstr>方正兰亭黑_GBK</vt:lpstr>
      <vt:lpstr>黑体</vt:lpstr>
      <vt:lpstr>Open Sans</vt:lpstr>
      <vt:lpstr>Arial Unicode MS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水晶</cp:lastModifiedBy>
  <cp:revision>81</cp:revision>
  <dcterms:created xsi:type="dcterms:W3CDTF">2024-07-22T10:05:00Z</dcterms:created>
  <dcterms:modified xsi:type="dcterms:W3CDTF">2024-07-23T03:49:33Z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KSOTemplateUUID">
    <vt:lpwstr>v1.0_mb_9vZrqkKUFsVR/jN5RlXAxA==</vt:lpwstr>
  </property>
  <property fmtid="{D5CDD505-2E9C-101B-9397-08002B2CF9AE}" pid="4" name="ICV">
    <vt:lpwstr>B4E89AC172D347D98D8E45B5520CF84C_13</vt:lpwstr>
  </property>
</Properties>
</file>